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2" r:id="rId4"/>
    <p:sldId id="281" r:id="rId5"/>
    <p:sldId id="282" r:id="rId6"/>
    <p:sldId id="259" r:id="rId7"/>
    <p:sldId id="261" r:id="rId8"/>
    <p:sldId id="283" r:id="rId9"/>
    <p:sldId id="264" r:id="rId10"/>
    <p:sldId id="284" r:id="rId11"/>
    <p:sldId id="265" r:id="rId12"/>
    <p:sldId id="285" r:id="rId13"/>
    <p:sldId id="267" r:id="rId14"/>
    <p:sldId id="290" r:id="rId15"/>
    <p:sldId id="280" r:id="rId16"/>
    <p:sldId id="286" r:id="rId17"/>
    <p:sldId id="287" r:id="rId18"/>
    <p:sldId id="270" r:id="rId19"/>
    <p:sldId id="273" r:id="rId20"/>
    <p:sldId id="288" r:id="rId21"/>
    <p:sldId id="277" r:id="rId22"/>
    <p:sldId id="278" r:id="rId23"/>
    <p:sldId id="279" r:id="rId24"/>
    <p:sldId id="28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36C6F6B-A89C-4866-8688-947A36DD8B92}" type="datetimeFigureOut">
              <a:rPr lang="en-US"/>
              <a:pPr>
                <a:defRPr/>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10D628-2114-4BEF-81E6-BA4B39834A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DE6A87-4378-4509-B5FC-21F86AF16E59}" type="datetimeFigureOut">
              <a:rPr lang="en-US"/>
              <a:pPr>
                <a:defRPr/>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D405F9-9EEF-4535-8D79-CF9EABD326E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42C9DE-EF2B-4F1F-AEDF-4BBB3BC96ECF}" type="datetimeFigureOut">
              <a:rPr lang="en-US"/>
              <a:pPr>
                <a:defRPr/>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F48610-3D86-4471-A720-A65723754F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1710F7-9A3C-4557-B871-A7C2EC641EBF}" type="datetimeFigureOut">
              <a:rPr lang="en-US"/>
              <a:pPr>
                <a:defRPr/>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28EE21-BD91-4621-AC19-C7633D880B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927B4D4-55E4-45DF-87E1-642DDB8F67C5}" type="datetimeFigureOut">
              <a:rPr lang="en-US"/>
              <a:pPr>
                <a:defRPr/>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FF9345-6FBC-46BC-B5BB-D2010145AF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58E570-C5F6-4986-ACC4-B8CB8526D563}" type="datetimeFigureOut">
              <a:rPr lang="en-US"/>
              <a:pPr>
                <a:defRPr/>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FD8F6D-27EC-4C7F-9AFA-48C0F98175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D7A9071-AE4D-48E2-B52D-77E04F1D4607}" type="datetimeFigureOut">
              <a:rPr lang="en-US"/>
              <a:pPr>
                <a:defRPr/>
              </a:pPr>
              <a:t>4/5/2014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988FB8-829D-45CF-9E1D-230D1EA60B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4429A57-920E-4155-A7F4-943B3FF2FD5D}" type="datetimeFigureOut">
              <a:rPr lang="en-US"/>
              <a:pPr>
                <a:defRPr/>
              </a:pPr>
              <a:t>4/5/2014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63D467-0807-4E51-85ED-126C5D72FD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7C4CFE-BFF8-4F13-89FA-8B3B0888D166}" type="datetimeFigureOut">
              <a:rPr lang="en-US"/>
              <a:pPr>
                <a:defRPr/>
              </a:pPr>
              <a:t>4/5/2014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77F0349-E978-4909-AE6D-D8166E3542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8D6628-7868-46CD-8784-08B92C224D94}" type="datetimeFigureOut">
              <a:rPr lang="en-US"/>
              <a:pPr>
                <a:defRPr/>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8F0862-8FA2-4CBF-A7C9-E943291892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7A0639-2580-48D1-BCD4-CC3B0203A05A}" type="datetimeFigureOut">
              <a:rPr lang="en-US"/>
              <a:pPr>
                <a:defRPr/>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BC3F2B-8E6A-4C45-A704-27FAC58E9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63F37AF-7318-44D6-BF23-CB2D96E00191}" type="datetimeFigureOut">
              <a:rPr lang="en-US"/>
              <a:pPr>
                <a:defRPr/>
              </a:pPr>
              <a:t>4/5/2014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95144F6-B3C0-4062-BA3A-24789C6D5C2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000108"/>
            <a:ext cx="7772400" cy="4929205"/>
          </a:xfrm>
        </p:spPr>
        <p:txBody>
          <a:bodyPr/>
          <a:lstStyle/>
          <a:p>
            <a:r>
              <a:rPr lang="en-ZA" sz="6000" b="1" u="sng" dirty="0" smtClean="0"/>
              <a:t>Discover</a:t>
            </a:r>
            <a:br>
              <a:rPr lang="en-ZA" sz="6000" b="1" u="sng" dirty="0" smtClean="0"/>
            </a:br>
            <a:r>
              <a:rPr lang="en-ZA" sz="6000" b="1" u="sng" dirty="0" smtClean="0"/>
              <a:t>Your Ministry </a:t>
            </a:r>
            <a:r>
              <a:rPr lang="en-US" sz="6000" dirty="0" smtClean="0"/>
              <a:t/>
            </a:r>
            <a:br>
              <a:rPr lang="en-US" sz="6000" dirty="0" smtClean="0"/>
            </a:br>
            <a:endParaRPr lang="en-US" sz="6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lstStyle/>
          <a:p>
            <a:r>
              <a:rPr lang="en-US" sz="4800" b="1" u="sng" dirty="0" smtClean="0"/>
              <a:t/>
            </a:r>
            <a:br>
              <a:rPr lang="en-US" sz="4800" b="1" u="sng" dirty="0" smtClean="0"/>
            </a:br>
            <a:r>
              <a:rPr lang="en-ZA" sz="4800" b="1" dirty="0" smtClean="0"/>
              <a:t>I have to discover my place </a:t>
            </a:r>
            <a:br>
              <a:rPr lang="en-ZA" sz="4800" b="1" dirty="0" smtClean="0"/>
            </a:br>
            <a:r>
              <a:rPr lang="en-ZA" sz="4800" b="1" dirty="0" smtClean="0"/>
              <a:t>in the body of Christ </a:t>
            </a:r>
            <a:br>
              <a:rPr lang="en-ZA" sz="4800" b="1" dirty="0" smtClean="0"/>
            </a:br>
            <a:r>
              <a:rPr lang="en-ZA" sz="4800" b="1" dirty="0" smtClean="0"/>
              <a:t>and once I've found it, </a:t>
            </a:r>
            <a:br>
              <a:rPr lang="en-ZA" sz="4800" b="1" dirty="0" smtClean="0"/>
            </a:br>
            <a:r>
              <a:rPr lang="en-ZA" sz="4800" b="1" dirty="0" smtClean="0"/>
              <a:t>this will give me fulfilment. </a:t>
            </a:r>
            <a:r>
              <a:rPr lang="en-US" sz="4800" b="1" dirty="0" smtClean="0"/>
              <a:t/>
            </a:r>
            <a:br>
              <a:rPr lang="en-US" sz="4800" b="1" dirty="0" smtClean="0"/>
            </a:br>
            <a:endParaRPr lang="en-US" sz="4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6154737"/>
          </a:xfrm>
        </p:spPr>
        <p:txBody>
          <a:bodyPr/>
          <a:lstStyle/>
          <a:p>
            <a:r>
              <a:rPr lang="en-ZA" b="1" u="sng" dirty="0" smtClean="0"/>
              <a:t/>
            </a:r>
            <a:br>
              <a:rPr lang="en-ZA" b="1" u="sng" dirty="0" smtClean="0"/>
            </a:br>
            <a:r>
              <a:rPr lang="en-ZA" b="1" u="sng" dirty="0" smtClean="0"/>
              <a:t>What does the Bible say about </a:t>
            </a:r>
            <a:br>
              <a:rPr lang="en-ZA" b="1" u="sng" dirty="0" smtClean="0"/>
            </a:br>
            <a:r>
              <a:rPr lang="en-ZA" b="1" dirty="0" smtClean="0"/>
              <a:t>“</a:t>
            </a:r>
            <a:r>
              <a:rPr lang="en-ZA" b="1" u="sng" dirty="0" smtClean="0"/>
              <a:t>the body of Christ</a:t>
            </a:r>
            <a:r>
              <a:rPr lang="en-ZA" b="1" dirty="0" smtClean="0"/>
              <a:t>”?</a:t>
            </a:r>
            <a:r>
              <a:rPr lang="en-US" dirty="0" smtClean="0"/>
              <a:t/>
            </a:r>
            <a:br>
              <a:rPr lang="en-US" dirty="0" smtClean="0"/>
            </a:br>
            <a:r>
              <a:rPr lang="en-US" dirty="0" smtClean="0"/>
              <a:t/>
            </a:r>
            <a:br>
              <a:rPr lang="en-US" dirty="0" smtClean="0"/>
            </a:br>
            <a:r>
              <a:rPr lang="en-ZA" dirty="0" smtClean="0"/>
              <a:t>The “</a:t>
            </a:r>
            <a:r>
              <a:rPr lang="en-ZA" u="sng" dirty="0" smtClean="0"/>
              <a:t>Body of Christ</a:t>
            </a:r>
            <a:r>
              <a:rPr lang="en-ZA" dirty="0" smtClean="0"/>
              <a:t>” is not a church or a building.</a:t>
            </a:r>
            <a:br>
              <a:rPr lang="en-ZA" dirty="0" smtClean="0"/>
            </a:br>
            <a:r>
              <a:rPr lang="en-ZA" b="1" u="sng" dirty="0" smtClean="0"/>
              <a:t>It’s all those washed in the blood! </a:t>
            </a:r>
            <a:br>
              <a:rPr lang="en-ZA" b="1" u="sng" dirty="0" smtClean="0"/>
            </a:br>
            <a:r>
              <a:rPr lang="en-ZA" dirty="0" smtClean="0"/>
              <a:t/>
            </a:r>
            <a:br>
              <a:rPr lang="en-ZA" dirty="0" smtClean="0"/>
            </a:br>
            <a:r>
              <a:rPr lang="en-ZA" b="1" u="sng" dirty="0" smtClean="0"/>
              <a:t>1 Cor. 12:27</a:t>
            </a:r>
            <a:r>
              <a:rPr lang="en-ZA" b="1" dirty="0" smtClean="0"/>
              <a:t>  </a:t>
            </a:r>
            <a:r>
              <a:rPr lang="en-ZA" b="1" u="sng" dirty="0" smtClean="0"/>
              <a:t>Eph. 1:22,23</a:t>
            </a:r>
            <a:r>
              <a:rPr lang="en-US" dirty="0" smtClean="0"/>
              <a:t/>
            </a:r>
            <a:br>
              <a:rPr lang="en-US" dirty="0" smtClean="0"/>
            </a:br>
            <a:r>
              <a:rPr lang="en-ZA" sz="3200" dirty="0" smtClean="0"/>
              <a:t> </a:t>
            </a:r>
            <a:r>
              <a:rPr lang="en-US" sz="3200" dirty="0" smtClean="0"/>
              <a:t/>
            </a:r>
            <a:br>
              <a:rPr lang="en-US" sz="3200" dirty="0" smtClean="0"/>
            </a:br>
            <a:endParaRPr lang="en-US" sz="3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40510"/>
          </a:xfrm>
        </p:spPr>
        <p:txBody>
          <a:bodyPr/>
          <a:lstStyle/>
          <a:p>
            <a:r>
              <a:rPr lang="en-ZA" b="1" u="sng" dirty="0" smtClean="0"/>
              <a:t/>
            </a:r>
            <a:br>
              <a:rPr lang="en-ZA" b="1" u="sng" dirty="0" smtClean="0"/>
            </a:br>
            <a:r>
              <a:rPr lang="en-ZA" b="1" u="sng" dirty="0" smtClean="0"/>
              <a:t>How do we become part of the body of Christ?</a:t>
            </a:r>
            <a:r>
              <a:rPr lang="en-US" dirty="0" smtClean="0"/>
              <a:t/>
            </a:r>
            <a:br>
              <a:rPr lang="en-US" dirty="0" smtClean="0"/>
            </a:br>
            <a:r>
              <a:rPr lang="en-US" dirty="0" smtClean="0"/>
              <a:t/>
            </a:r>
            <a:br>
              <a:rPr lang="en-US" dirty="0" smtClean="0"/>
            </a:br>
            <a:r>
              <a:rPr lang="en-ZA" b="1" u="sng" dirty="0" smtClean="0"/>
              <a:t>1 Cor. 12: 13</a:t>
            </a:r>
            <a:r>
              <a:rPr lang="en-ZA" dirty="0" smtClean="0"/>
              <a:t> “For by one Spirit we were all baptised into one body, whether Jews or Gentiles, whether slaves or free...”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97612"/>
          </a:xfrm>
        </p:spPr>
        <p:txBody>
          <a:bodyPr rtlCol="0">
            <a:normAutofit fontScale="90000"/>
          </a:bodyPr>
          <a:lstStyle/>
          <a:p>
            <a:r>
              <a:rPr lang="en-ZA" b="1" u="sng" dirty="0" smtClean="0"/>
              <a:t>The members in the body</a:t>
            </a:r>
            <a:br>
              <a:rPr lang="en-ZA" b="1" u="sng" dirty="0" smtClean="0"/>
            </a:br>
            <a:r>
              <a:rPr lang="en-ZA" b="1" u="sng" dirty="0" smtClean="0"/>
              <a:t>need each other.</a:t>
            </a:r>
            <a:r>
              <a:rPr lang="en-US" dirty="0" smtClean="0"/>
              <a:t/>
            </a:r>
            <a:br>
              <a:rPr lang="en-US" dirty="0" smtClean="0"/>
            </a:br>
            <a:r>
              <a:rPr lang="en-US" dirty="0" smtClean="0"/>
              <a:t/>
            </a:r>
            <a:br>
              <a:rPr lang="en-US" dirty="0" smtClean="0"/>
            </a:br>
            <a:r>
              <a:rPr lang="en-ZA" b="1" u="sng" dirty="0" smtClean="0"/>
              <a:t>1 Corinthians 12: </a:t>
            </a:r>
            <a:r>
              <a:rPr lang="en-ZA" b="1" u="sng" dirty="0" smtClean="0"/>
              <a:t>21</a:t>
            </a:r>
            <a:br>
              <a:rPr lang="en-ZA" b="1" u="sng" dirty="0" smtClean="0"/>
            </a:br>
            <a:r>
              <a:rPr lang="en-ZA" b="1" i="1" dirty="0" smtClean="0"/>
              <a:t>“And the eye cannot say to the hand, </a:t>
            </a:r>
            <a:br>
              <a:rPr lang="en-ZA" b="1" i="1" dirty="0" smtClean="0"/>
            </a:br>
            <a:r>
              <a:rPr lang="en-ZA" b="1" i="1" dirty="0" smtClean="0"/>
              <a:t>I have no need of you, nor again the head to the feet, I have no need of you”</a:t>
            </a:r>
            <a:r>
              <a:rPr lang="en-ZA" dirty="0" smtClean="0"/>
              <a:t>  </a:t>
            </a:r>
            <a:r>
              <a:rPr lang="en-ZA" dirty="0" smtClean="0"/>
              <a:t/>
            </a:r>
            <a:br>
              <a:rPr lang="en-ZA" dirty="0" smtClean="0"/>
            </a:br>
            <a:r>
              <a:rPr lang="en-US" sz="3200" dirty="0" smtClean="0"/>
              <a:t/>
            </a:r>
            <a:br>
              <a:rPr lang="en-US" sz="3200" dirty="0" smtClean="0"/>
            </a:br>
            <a:endParaRPr lang="en-US" sz="3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ZA" b="1" u="sng" dirty="0" smtClean="0"/>
              <a:t>Which part of your own body can you say that you don't need?  </a:t>
            </a:r>
            <a:br>
              <a:rPr lang="en-ZA" b="1" u="sng" dirty="0" smtClean="0"/>
            </a:br>
            <a:r>
              <a:rPr lang="en-ZA" b="1" dirty="0" smtClean="0"/>
              <a:t/>
            </a:r>
            <a:br>
              <a:rPr lang="en-ZA" b="1" dirty="0" smtClean="0"/>
            </a:br>
            <a:r>
              <a:rPr lang="en-ZA" b="1" dirty="0" smtClean="0"/>
              <a:t>(</a:t>
            </a:r>
            <a:r>
              <a:rPr lang="en-ZA" b="1" u="sng" dirty="0" smtClean="0"/>
              <a:t>You need even your little toes</a:t>
            </a:r>
            <a:r>
              <a:rPr lang="en-ZA" b="1" dirty="0" smtClean="0"/>
              <a:t>) </a:t>
            </a:r>
            <a:br>
              <a:rPr lang="en-ZA" b="1" dirty="0" smtClean="0"/>
            </a:br>
            <a:r>
              <a:rPr lang="en-ZA" b="1" dirty="0" smtClean="0"/>
              <a:t>You lose your balance without them!  </a:t>
            </a:r>
            <a:r>
              <a:rPr lang="en-US" b="1" dirty="0" smtClean="0"/>
              <a:t/>
            </a:r>
            <a:br>
              <a:rPr lang="en-US" b="1" dirty="0" smtClean="0"/>
            </a:b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GB" sz="4000" b="1" u="sng" dirty="0" smtClean="0"/>
              <a:t>Communication in the church</a:t>
            </a:r>
            <a:br>
              <a:rPr lang="en-GB" sz="4000" b="1" u="sng" dirty="0" smtClean="0"/>
            </a:br>
            <a:r>
              <a:rPr lang="en-GB" sz="4000" b="1" u="sng" dirty="0" smtClean="0"/>
              <a:t>is very important</a:t>
            </a:r>
            <a:br>
              <a:rPr lang="en-GB" sz="4000" b="1" u="sng" dirty="0" smtClean="0"/>
            </a:br>
            <a:r>
              <a:rPr lang="en-US" sz="4000" i="1" dirty="0" smtClean="0"/>
              <a:t/>
            </a:r>
            <a:br>
              <a:rPr lang="en-US" sz="4000" i="1" dirty="0" smtClean="0"/>
            </a:br>
            <a:r>
              <a:rPr lang="en-GB" sz="4000" i="1" dirty="0" smtClean="0"/>
              <a:t>The body of Christ sometimes experiences pain due to the lack of communication.  </a:t>
            </a:r>
            <a:br>
              <a:rPr lang="en-GB" sz="4000" i="1" dirty="0" smtClean="0"/>
            </a:br>
            <a:r>
              <a:rPr lang="en-GB" sz="4000" i="1" dirty="0" smtClean="0"/>
              <a:t>Do you know that a wound in the body only heals because the red and white blood cells fight together against any virus that attacks the body?</a:t>
            </a:r>
            <a:r>
              <a:rPr lang="en-US" sz="4000" i="1" dirty="0" smtClean="0"/>
              <a:t/>
            </a:r>
            <a:br>
              <a:rPr lang="en-US" sz="4000" i="1" dirty="0" smtClean="0"/>
            </a:b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ZA" b="1" u="sng" dirty="0" smtClean="0"/>
              <a:t>THANK GOD FOR THE “FIVE-FOLD” MINISTRY GOD </a:t>
            </a:r>
            <a:r>
              <a:rPr lang="en-ZA" b="1" u="sng" dirty="0" smtClean="0"/>
              <a:t>GAVE</a:t>
            </a:r>
            <a:r>
              <a:rPr lang="en-ZA" b="1" u="sng" dirty="0" smtClean="0"/>
              <a:t/>
            </a:r>
            <a:br>
              <a:rPr lang="en-ZA" b="1" u="sng" dirty="0" smtClean="0"/>
            </a:br>
            <a:r>
              <a:rPr lang="en-US" dirty="0" smtClean="0"/>
              <a:t/>
            </a:r>
            <a:br>
              <a:rPr lang="en-US" dirty="0" smtClean="0"/>
            </a:br>
            <a:r>
              <a:rPr lang="en-US" b="1" i="1" u="sng" dirty="0" smtClean="0"/>
              <a:t>Eph. 4:11</a:t>
            </a:r>
            <a:r>
              <a:rPr lang="en-US" b="1" i="1" dirty="0" smtClean="0"/>
              <a:t> </a:t>
            </a:r>
            <a:r>
              <a:rPr lang="en-US" i="1" dirty="0" smtClean="0"/>
              <a:t>“And He Himself gave (</a:t>
            </a:r>
            <a:r>
              <a:rPr lang="en-US" i="1" u="sng" dirty="0" smtClean="0"/>
              <a:t>always remember that </a:t>
            </a:r>
            <a:r>
              <a:rPr lang="en-US" i="1" u="sng" dirty="0" smtClean="0"/>
              <a:t>God gives</a:t>
            </a:r>
            <a:r>
              <a:rPr lang="en-US" i="1" dirty="0" smtClean="0"/>
              <a:t>) some to be </a:t>
            </a:r>
            <a:r>
              <a:rPr lang="en-US" b="1" i="1" u="sng" dirty="0" smtClean="0"/>
              <a:t>apostles</a:t>
            </a:r>
            <a:r>
              <a:rPr lang="en-US" i="1" dirty="0" smtClean="0"/>
              <a:t>, some </a:t>
            </a:r>
            <a:r>
              <a:rPr lang="en-US" b="1" i="1" u="sng" dirty="0" smtClean="0"/>
              <a:t>prophets</a:t>
            </a:r>
            <a:r>
              <a:rPr lang="en-US" i="1" dirty="0" smtClean="0"/>
              <a:t>, some </a:t>
            </a:r>
            <a:r>
              <a:rPr lang="en-US" b="1" i="1" u="sng" dirty="0" smtClean="0"/>
              <a:t>teachers</a:t>
            </a:r>
            <a:r>
              <a:rPr lang="en-US" i="1" dirty="0" smtClean="0"/>
              <a:t>, some </a:t>
            </a:r>
            <a:r>
              <a:rPr lang="en-US" b="1" i="1" u="sng" dirty="0" smtClean="0"/>
              <a:t>evangelists</a:t>
            </a:r>
            <a:r>
              <a:rPr lang="en-US" i="1" dirty="0" smtClean="0"/>
              <a:t> and some </a:t>
            </a:r>
            <a:r>
              <a:rPr lang="en-US" b="1" i="1" u="sng" dirty="0" smtClean="0"/>
              <a:t>pastors</a:t>
            </a:r>
            <a:r>
              <a:rPr lang="en-US" i="1" dirty="0" smtClean="0"/>
              <a:t> and </a:t>
            </a:r>
            <a:r>
              <a:rPr lang="en-US" b="1" i="1" u="sng" dirty="0" smtClean="0"/>
              <a:t>teachers</a:t>
            </a:r>
            <a:r>
              <a:rPr lang="en-US" i="1" dirty="0" smtClean="0"/>
              <a: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algn="l"/>
            <a:r>
              <a:rPr lang="en-US" sz="3200" b="1" u="sng" dirty="0" smtClean="0"/>
              <a:t>How to </a:t>
            </a:r>
            <a:r>
              <a:rPr lang="en-US" sz="3200" b="1" u="sng" dirty="0" smtClean="0"/>
              <a:t>understand the “Five-fold” Ministry.</a:t>
            </a:r>
            <a:r>
              <a:rPr lang="en-US" sz="3200" dirty="0" smtClean="0"/>
              <a:t/>
            </a:r>
            <a:br>
              <a:rPr lang="en-US" sz="3200" dirty="0" smtClean="0"/>
            </a:br>
            <a:r>
              <a:rPr lang="en-US" sz="3200" b="1" u="sng" dirty="0" smtClean="0"/>
              <a:t>Apostle</a:t>
            </a:r>
            <a:r>
              <a:rPr lang="en-US" sz="3200" b="1" dirty="0" smtClean="0"/>
              <a:t>	</a:t>
            </a:r>
            <a:r>
              <a:rPr lang="en-US" sz="3200" dirty="0" smtClean="0"/>
              <a:t>Is as your thumb that can touch all </a:t>
            </a:r>
            <a:r>
              <a:rPr lang="en-US" sz="3200" dirty="0" smtClean="0"/>
              <a:t>		fingers </a:t>
            </a:r>
            <a:r>
              <a:rPr lang="en-US" sz="3200" dirty="0" smtClean="0"/>
              <a:t>and hold them together</a:t>
            </a:r>
            <a:br>
              <a:rPr lang="en-US" sz="3200" dirty="0" smtClean="0"/>
            </a:br>
            <a:r>
              <a:rPr lang="en-US" sz="3200" b="1" u="sng" dirty="0" smtClean="0"/>
              <a:t>Prophet</a:t>
            </a:r>
            <a:r>
              <a:rPr lang="en-US" sz="3200" b="1" dirty="0" smtClean="0"/>
              <a:t>	</a:t>
            </a:r>
            <a:r>
              <a:rPr lang="en-US" sz="3200" dirty="0" smtClean="0"/>
              <a:t>Your pointing finger that can point </a:t>
            </a:r>
            <a:r>
              <a:rPr lang="en-US" sz="3200" dirty="0" smtClean="0"/>
              <a:t/>
            </a:r>
            <a:br>
              <a:rPr lang="en-US" sz="3200" dirty="0" smtClean="0"/>
            </a:br>
            <a:r>
              <a:rPr lang="en-US" sz="3200" dirty="0" smtClean="0"/>
              <a:t>	</a:t>
            </a:r>
            <a:r>
              <a:rPr lang="en-US" sz="3200" dirty="0" smtClean="0"/>
              <a:t>	</a:t>
            </a:r>
            <a:r>
              <a:rPr lang="en-US" sz="3200" dirty="0" smtClean="0"/>
              <a:t>to the </a:t>
            </a:r>
            <a:r>
              <a:rPr lang="en-US" sz="3200" dirty="0" smtClean="0"/>
              <a:t>past and future</a:t>
            </a:r>
            <a:br>
              <a:rPr lang="en-US" sz="3200" dirty="0" smtClean="0"/>
            </a:br>
            <a:r>
              <a:rPr lang="en-US" sz="3200" b="1" u="sng" dirty="0" smtClean="0"/>
              <a:t>Evangelist</a:t>
            </a:r>
            <a:r>
              <a:rPr lang="en-US" sz="3200" b="1" dirty="0" smtClean="0"/>
              <a:t> 	</a:t>
            </a:r>
            <a:r>
              <a:rPr lang="en-US" sz="3200" dirty="0" smtClean="0"/>
              <a:t>Your </a:t>
            </a:r>
            <a:r>
              <a:rPr lang="en-US" sz="3200" dirty="0" smtClean="0"/>
              <a:t>longest finger that </a:t>
            </a:r>
            <a:r>
              <a:rPr lang="en-US" sz="3200" dirty="0" smtClean="0"/>
              <a:t>reaches out 		to </a:t>
            </a:r>
            <a:r>
              <a:rPr lang="en-US" sz="3200" dirty="0" smtClean="0"/>
              <a:t>the lost </a:t>
            </a:r>
            <a:br>
              <a:rPr lang="en-US" sz="3200" dirty="0" smtClean="0"/>
            </a:br>
            <a:r>
              <a:rPr lang="en-US" sz="3200" b="1" u="sng" dirty="0" smtClean="0"/>
              <a:t>Pastor/Shepherd</a:t>
            </a:r>
            <a:r>
              <a:rPr lang="en-US" sz="3200" b="1" dirty="0" smtClean="0"/>
              <a:t>	</a:t>
            </a:r>
            <a:r>
              <a:rPr lang="en-US" sz="3200" dirty="0" smtClean="0"/>
              <a:t>As the ring finger </a:t>
            </a:r>
            <a:r>
              <a:rPr lang="en-US" sz="3200" dirty="0" smtClean="0"/>
              <a:t/>
            </a:r>
            <a:br>
              <a:rPr lang="en-US" sz="3200" dirty="0" smtClean="0"/>
            </a:br>
            <a:r>
              <a:rPr lang="en-US" sz="3200" dirty="0" smtClean="0"/>
              <a:t>	</a:t>
            </a:r>
            <a:r>
              <a:rPr lang="en-US" sz="3200" dirty="0" smtClean="0"/>
              <a:t>(He </a:t>
            </a:r>
            <a:r>
              <a:rPr lang="en-US" sz="3200" dirty="0" smtClean="0"/>
              <a:t>is married to the flock – he cares for)</a:t>
            </a:r>
            <a:br>
              <a:rPr lang="en-US" sz="3200" dirty="0" smtClean="0"/>
            </a:br>
            <a:r>
              <a:rPr lang="en-US" sz="3200" b="1" u="sng" dirty="0" smtClean="0"/>
              <a:t>Teacher</a:t>
            </a:r>
            <a:r>
              <a:rPr lang="en-US" sz="3200" b="1" dirty="0" smtClean="0"/>
              <a:t>	</a:t>
            </a:r>
            <a:r>
              <a:rPr lang="en-US" sz="3200" dirty="0" smtClean="0"/>
              <a:t>As your little finger </a:t>
            </a:r>
            <a:r>
              <a:rPr lang="en-US" sz="3200" dirty="0" smtClean="0"/>
              <a:t/>
            </a:r>
            <a:br>
              <a:rPr lang="en-US" sz="3200" dirty="0" smtClean="0"/>
            </a:br>
            <a:r>
              <a:rPr lang="en-US" sz="3200" dirty="0" smtClean="0"/>
              <a:t>	</a:t>
            </a:r>
            <a:r>
              <a:rPr lang="en-US" sz="3200" dirty="0" smtClean="0"/>
              <a:t>	</a:t>
            </a:r>
            <a:r>
              <a:rPr lang="en-US" sz="3200" dirty="0" smtClean="0"/>
              <a:t>(</a:t>
            </a:r>
            <a:r>
              <a:rPr lang="en-US" sz="3200" dirty="0" smtClean="0"/>
              <a:t>Brings balance </a:t>
            </a:r>
            <a:r>
              <a:rPr lang="en-US" sz="3200" dirty="0" smtClean="0"/>
              <a:t>by </a:t>
            </a:r>
            <a:r>
              <a:rPr lang="en-US" sz="3200" dirty="0" smtClean="0"/>
              <a:t>sound teaching)</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69050"/>
          </a:xfrm>
        </p:spPr>
        <p:txBody>
          <a:bodyPr/>
          <a:lstStyle/>
          <a:p>
            <a:r>
              <a:rPr lang="en-ZA" b="1" u="sng" dirty="0" smtClean="0"/>
              <a:t>ACCORDING TO EPH. 4:12</a:t>
            </a:r>
            <a:br>
              <a:rPr lang="en-ZA" b="1" u="sng" dirty="0" smtClean="0"/>
            </a:br>
            <a:r>
              <a:rPr lang="en-ZA" b="1" u="sng" dirty="0" smtClean="0"/>
              <a:t/>
            </a:r>
            <a:br>
              <a:rPr lang="en-ZA" b="1" u="sng" dirty="0" smtClean="0"/>
            </a:br>
            <a:r>
              <a:rPr lang="en-ZA" b="1" u="sng" dirty="0" smtClean="0"/>
              <a:t>GOD WANTS TO “EQUIP” HIS PEOPLE FOR THEIR WORK IN THE CHURCH.</a:t>
            </a: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583362"/>
          </a:xfrm>
        </p:spPr>
        <p:txBody>
          <a:bodyPr/>
          <a:lstStyle/>
          <a:p>
            <a:pPr lvl="0"/>
            <a:r>
              <a:rPr lang="en-ZA" b="1" u="sng" dirty="0" smtClean="0"/>
              <a:t>WHAT SHOULD MY MINISTRY DO FOR ME</a:t>
            </a:r>
            <a:r>
              <a:rPr lang="en-ZA" u="sng" dirty="0" smtClean="0"/>
              <a:t>?</a:t>
            </a:r>
            <a:r>
              <a:rPr lang="en-US" dirty="0" smtClean="0"/>
              <a:t/>
            </a:r>
            <a:br>
              <a:rPr lang="en-US" dirty="0" smtClean="0"/>
            </a:br>
            <a:r>
              <a:rPr lang="en-US" dirty="0" smtClean="0"/>
              <a:t/>
            </a:r>
            <a:br>
              <a:rPr lang="en-US" dirty="0" smtClean="0"/>
            </a:br>
            <a:r>
              <a:rPr lang="en-US" b="1" u="sng" dirty="0" smtClean="0"/>
              <a:t>Eph. </a:t>
            </a:r>
            <a:r>
              <a:rPr lang="en-US" b="1" u="sng" dirty="0" smtClean="0"/>
              <a:t>4:13-15 gives the answer.</a:t>
            </a:r>
            <a:br>
              <a:rPr lang="en-US" b="1" u="sng" dirty="0" smtClean="0"/>
            </a:br>
            <a:r>
              <a:rPr lang="en-US" b="1" u="sng" dirty="0" smtClean="0"/>
              <a:t>My </a:t>
            </a:r>
            <a:r>
              <a:rPr lang="en-US" b="1" u="sng" dirty="0" smtClean="0"/>
              <a:t>Ministry must help me to</a:t>
            </a:r>
            <a:br>
              <a:rPr lang="en-US" b="1" u="sng" dirty="0" smtClean="0"/>
            </a:br>
            <a:r>
              <a:rPr lang="en-US" b="1" u="sng" dirty="0" smtClean="0"/>
              <a:t>grow to the fullness of Christ!</a:t>
            </a:r>
            <a:br>
              <a:rPr lang="en-US" b="1" u="sng" dirty="0" smtClean="0"/>
            </a:br>
            <a:r>
              <a:rPr lang="en-US" b="1" u="sng" dirty="0" smtClean="0"/>
              <a:t/>
            </a:r>
            <a:br>
              <a:rPr lang="en-US" b="1" u="sng" dirty="0" smtClean="0"/>
            </a:br>
            <a:r>
              <a:rPr lang="en-US" b="1" dirty="0" smtClean="0"/>
              <a:t>“AND IF I DON’T GROW?”</a:t>
            </a:r>
            <a:endParaRPr lang="en-US"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625" y="357188"/>
            <a:ext cx="8029575" cy="6500812"/>
          </a:xfrm>
        </p:spPr>
        <p:txBody>
          <a:bodyPr rtlCol="0">
            <a:normAutofit/>
          </a:bodyPr>
          <a:lstStyle/>
          <a:p>
            <a:r>
              <a:rPr lang="en-ZA" sz="4000" b="1" u="sng" dirty="0" smtClean="0"/>
              <a:t>All over the world God is restoring </a:t>
            </a:r>
            <a:br>
              <a:rPr lang="en-ZA" sz="4000" b="1" u="sng" dirty="0" smtClean="0"/>
            </a:br>
            <a:r>
              <a:rPr lang="en-ZA" sz="4000" b="1" u="sng" dirty="0" smtClean="0"/>
              <a:t>MINISTRIES in His church.</a:t>
            </a:r>
            <a:r>
              <a:rPr lang="en-US" sz="4000" dirty="0" smtClean="0"/>
              <a:t/>
            </a:r>
            <a:br>
              <a:rPr lang="en-US" sz="4000" dirty="0" smtClean="0"/>
            </a:br>
            <a:r>
              <a:rPr lang="en-US" sz="4000" dirty="0" smtClean="0"/>
              <a:t/>
            </a:r>
            <a:br>
              <a:rPr lang="en-US" sz="4000" dirty="0" smtClean="0"/>
            </a:br>
            <a:r>
              <a:rPr lang="en-ZA" sz="4000" b="1" u="sng" dirty="0" smtClean="0"/>
              <a:t>God wants to use every member.</a:t>
            </a:r>
            <a:r>
              <a:rPr lang="en-US" sz="4000" dirty="0" smtClean="0"/>
              <a:t/>
            </a:r>
            <a:br>
              <a:rPr lang="en-US" sz="4000" dirty="0" smtClean="0"/>
            </a:br>
            <a:r>
              <a:rPr lang="en-ZA" sz="3200" dirty="0" smtClean="0"/>
              <a:t> </a:t>
            </a:r>
            <a:r>
              <a:rPr lang="en-US" sz="3200" dirty="0" smtClean="0"/>
              <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ZA" b="1" u="sng" dirty="0" smtClean="0"/>
              <a:t/>
            </a:r>
            <a:br>
              <a:rPr lang="en-ZA" b="1" u="sng" dirty="0" smtClean="0"/>
            </a:br>
            <a:r>
              <a:rPr lang="en-ZA" b="1" u="sng" dirty="0" smtClean="0"/>
              <a:t>Eph. 4:16 says:</a:t>
            </a:r>
            <a:r>
              <a:rPr lang="en-ZA" dirty="0" smtClean="0"/>
              <a:t> </a:t>
            </a:r>
            <a:r>
              <a:rPr lang="en-ZA" i="1" dirty="0" smtClean="0"/>
              <a:t>“...the whole body </a:t>
            </a:r>
            <a:r>
              <a:rPr lang="en-ZA" i="1" dirty="0" smtClean="0"/>
              <a:t>is </a:t>
            </a:r>
            <a:r>
              <a:rPr lang="en-ZA" i="1" dirty="0" smtClean="0"/>
              <a:t>joined together by what every </a:t>
            </a:r>
            <a:r>
              <a:rPr lang="en-ZA" i="1" dirty="0" smtClean="0"/>
              <a:t>member </a:t>
            </a:r>
            <a:r>
              <a:rPr lang="en-ZA" i="1" dirty="0" smtClean="0"/>
              <a:t>supplies, according to the effective working by which every part does its </a:t>
            </a:r>
            <a:r>
              <a:rPr lang="en-ZA" i="1" dirty="0" smtClean="0"/>
              <a:t>share, causes </a:t>
            </a:r>
            <a:r>
              <a:rPr lang="en-ZA" b="1" i="1" u="sng" dirty="0" smtClean="0"/>
              <a:t>growth</a:t>
            </a:r>
            <a:r>
              <a:rPr lang="en-ZA" b="1" i="1" dirty="0" smtClean="0"/>
              <a:t> </a:t>
            </a:r>
            <a:r>
              <a:rPr lang="en-ZA" i="1" dirty="0" smtClean="0"/>
              <a:t>of the body (the church) for the </a:t>
            </a:r>
            <a:r>
              <a:rPr lang="en-ZA" b="1" i="1" u="sng" dirty="0" smtClean="0"/>
              <a:t>edifying</a:t>
            </a:r>
            <a:r>
              <a:rPr lang="en-ZA" b="1" i="1" dirty="0" smtClean="0"/>
              <a:t> </a:t>
            </a:r>
            <a:r>
              <a:rPr lang="en-ZA" i="1" dirty="0" smtClean="0"/>
              <a:t>(unity) of itself in </a:t>
            </a:r>
            <a:r>
              <a:rPr lang="en-ZA" b="1" i="1" u="sng" dirty="0" smtClean="0"/>
              <a:t>love</a:t>
            </a:r>
            <a:r>
              <a:rPr lang="en-ZA" i="1" dirty="0" smtClean="0"/>
              <a:t>.”</a:t>
            </a:r>
            <a:r>
              <a:rPr lang="en-US" dirty="0" smtClean="0"/>
              <a:t/>
            </a:r>
            <a:br>
              <a:rPr lang="en-US" dirty="0" smtClean="0"/>
            </a:br>
            <a:r>
              <a:rPr lang="en-ZA"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97634"/>
          </a:xfrm>
        </p:spPr>
        <p:txBody>
          <a:bodyPr/>
          <a:lstStyle/>
          <a:p>
            <a:pPr lvl="0"/>
            <a:r>
              <a:rPr lang="en-ZA" b="1" u="sng" dirty="0" smtClean="0"/>
              <a:t/>
            </a:r>
            <a:br>
              <a:rPr lang="en-ZA" b="1" u="sng" dirty="0" smtClean="0"/>
            </a:br>
            <a:r>
              <a:rPr lang="en-ZA" b="1" u="sng" dirty="0" smtClean="0"/>
              <a:t/>
            </a:r>
            <a:br>
              <a:rPr lang="en-ZA" b="1" u="sng" dirty="0" smtClean="0"/>
            </a:br>
            <a:r>
              <a:rPr lang="en-ZA" b="1" u="sng" dirty="0" smtClean="0"/>
              <a:t/>
            </a:r>
            <a:br>
              <a:rPr lang="en-ZA" b="1" u="sng" dirty="0" smtClean="0"/>
            </a:br>
            <a:r>
              <a:rPr lang="en-ZA" b="1" u="sng" dirty="0" smtClean="0"/>
              <a:t>WHAT </a:t>
            </a:r>
            <a:r>
              <a:rPr lang="en-ZA" b="1" u="sng" dirty="0" smtClean="0"/>
              <a:t>SHOULD MINISTRIES DO FOR THE CHURCH?</a:t>
            </a:r>
            <a:r>
              <a:rPr lang="en-US" b="1" dirty="0" smtClean="0"/>
              <a:t/>
            </a:r>
            <a:br>
              <a:rPr lang="en-US" b="1" dirty="0" smtClean="0"/>
            </a:br>
            <a:r>
              <a:rPr lang="en-US" dirty="0" smtClean="0"/>
              <a:t/>
            </a:r>
            <a:br>
              <a:rPr lang="en-US" dirty="0" smtClean="0"/>
            </a:br>
            <a:r>
              <a:rPr lang="en-ZA" b="1" u="sng" dirty="0" smtClean="0"/>
              <a:t>Verse 16 </a:t>
            </a:r>
            <a:r>
              <a:rPr lang="en-ZA" b="1" u="sng" dirty="0" smtClean="0"/>
              <a:t>says: </a:t>
            </a:r>
            <a:br>
              <a:rPr lang="en-ZA" b="1" u="sng" dirty="0" smtClean="0"/>
            </a:br>
            <a:r>
              <a:rPr lang="en-ZA" b="1" u="sng" dirty="0" smtClean="0"/>
              <a:t>That Ministries should bring:</a:t>
            </a:r>
            <a:r>
              <a:rPr lang="en-ZA" b="1" u="sng" dirty="0" smtClean="0"/>
              <a:t/>
            </a:r>
            <a:br>
              <a:rPr lang="en-ZA" b="1" u="sng" dirty="0" smtClean="0"/>
            </a:br>
            <a:r>
              <a:rPr lang="en-ZA" b="1" dirty="0" smtClean="0"/>
              <a:t> </a:t>
            </a:r>
            <a:r>
              <a:rPr lang="en-ZA" b="1" dirty="0" smtClean="0"/>
              <a:t>“</a:t>
            </a:r>
            <a:r>
              <a:rPr lang="en-ZA" b="1" u="sng" dirty="0" smtClean="0"/>
              <a:t>growth</a:t>
            </a:r>
            <a:r>
              <a:rPr lang="en-ZA" b="1" dirty="0" smtClean="0"/>
              <a:t>”</a:t>
            </a:r>
            <a:r>
              <a:rPr lang="en-ZA" b="1" u="sng" dirty="0" smtClean="0"/>
              <a:t> </a:t>
            </a:r>
            <a:br>
              <a:rPr lang="en-ZA" b="1" u="sng" dirty="0" smtClean="0"/>
            </a:br>
            <a:r>
              <a:rPr lang="en-ZA" b="1" dirty="0" smtClean="0"/>
              <a:t>“</a:t>
            </a:r>
            <a:r>
              <a:rPr lang="en-ZA" b="1" u="sng" dirty="0" smtClean="0"/>
              <a:t>unity</a:t>
            </a:r>
            <a:r>
              <a:rPr lang="en-ZA" b="1" dirty="0" smtClean="0"/>
              <a:t>”</a:t>
            </a:r>
            <a:r>
              <a:rPr lang="en-ZA" b="1" u="sng" dirty="0" smtClean="0"/>
              <a:t> </a:t>
            </a:r>
            <a:br>
              <a:rPr lang="en-ZA" b="1" u="sng" dirty="0" smtClean="0"/>
            </a:br>
            <a:r>
              <a:rPr lang="en-ZA" sz="3200" b="1" u="sng" dirty="0" smtClean="0"/>
              <a:t>and</a:t>
            </a:r>
            <a:r>
              <a:rPr lang="en-ZA" b="1" u="sng" dirty="0" smtClean="0"/>
              <a:t/>
            </a:r>
            <a:br>
              <a:rPr lang="en-ZA" b="1" u="sng" dirty="0" smtClean="0"/>
            </a:br>
            <a:r>
              <a:rPr lang="en-ZA" b="1" dirty="0" smtClean="0"/>
              <a:t> “</a:t>
            </a:r>
            <a:r>
              <a:rPr lang="en-ZA" b="1" u="sng" dirty="0" smtClean="0"/>
              <a:t>love</a:t>
            </a:r>
            <a:r>
              <a:rPr lang="en-ZA" b="1" dirty="0" smtClean="0"/>
              <a:t>”</a:t>
            </a:r>
            <a:r>
              <a:rPr lang="en-US" dirty="0" smtClean="0"/>
              <a:t/>
            </a:r>
            <a:br>
              <a:rPr lang="en-US" dirty="0" smtClean="0"/>
            </a:br>
            <a:r>
              <a:rPr lang="en-ZA" dirty="0" smtClean="0"/>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ZA" sz="2800" b="1" u="sng" dirty="0" smtClean="0"/>
              <a:t>The LIVING BIBLE sums it up and makes it very clear in Romans 12: 6 to 8</a:t>
            </a:r>
            <a:r>
              <a:rPr lang="en-ZA" sz="2800" dirty="0" smtClean="0"/>
              <a:t>: </a:t>
            </a:r>
            <a:r>
              <a:rPr lang="en-US" sz="2800" dirty="0" smtClean="0"/>
              <a:t/>
            </a:r>
            <a:br>
              <a:rPr lang="en-US" sz="2800" dirty="0" smtClean="0"/>
            </a:br>
            <a:r>
              <a:rPr lang="en-ZA" sz="2800" dirty="0" smtClean="0"/>
              <a:t>“God has given each of us the ability to do certain things well.  So if God has given you the ability to </a:t>
            </a:r>
            <a:r>
              <a:rPr lang="en-ZA" sz="2800" b="1" u="sng" dirty="0" smtClean="0"/>
              <a:t>prophesy</a:t>
            </a:r>
            <a:r>
              <a:rPr lang="en-ZA" sz="2800" dirty="0" smtClean="0"/>
              <a:t>, then prophesy whenever you can -- as often as your faith is strong enough to receive a message from God.  If your gift is that of </a:t>
            </a:r>
            <a:r>
              <a:rPr lang="en-ZA" sz="2800" b="1" u="sng" dirty="0" smtClean="0"/>
              <a:t>serving others</a:t>
            </a:r>
            <a:r>
              <a:rPr lang="en-ZA" sz="2800" dirty="0" smtClean="0"/>
              <a:t>, serve them well.  If you are a </a:t>
            </a:r>
            <a:r>
              <a:rPr lang="en-ZA" sz="2800" b="1" u="sng" dirty="0" smtClean="0"/>
              <a:t>teacher</a:t>
            </a:r>
            <a:r>
              <a:rPr lang="en-ZA" sz="2800" dirty="0" smtClean="0"/>
              <a:t>, do a good job of teaching. If you are a </a:t>
            </a:r>
            <a:r>
              <a:rPr lang="en-ZA" sz="2800" b="1" u="sng" dirty="0" smtClean="0"/>
              <a:t>preacher</a:t>
            </a:r>
            <a:r>
              <a:rPr lang="en-ZA" sz="2800" dirty="0" smtClean="0"/>
              <a:t> see to it that your sermons are strong and helpful. </a:t>
            </a:r>
            <a:r>
              <a:rPr lang="en-ZA" sz="2800" b="1" dirty="0" smtClean="0"/>
              <a:t> </a:t>
            </a:r>
            <a:r>
              <a:rPr lang="en-ZA" sz="2800" b="1" u="sng" dirty="0" smtClean="0"/>
              <a:t>If God</a:t>
            </a:r>
            <a:r>
              <a:rPr lang="en-ZA" sz="2800" u="sng" dirty="0" smtClean="0"/>
              <a:t> </a:t>
            </a:r>
            <a:r>
              <a:rPr lang="en-ZA" sz="2800" b="1" u="sng" dirty="0" smtClean="0"/>
              <a:t>has given you money, be generous in helping others with it</a:t>
            </a:r>
            <a:r>
              <a:rPr lang="en-ZA" sz="2800" dirty="0" smtClean="0"/>
              <a:t>.  If God has given you</a:t>
            </a:r>
            <a:r>
              <a:rPr lang="en-ZA" sz="2800" b="1" dirty="0" smtClean="0"/>
              <a:t> </a:t>
            </a:r>
            <a:r>
              <a:rPr lang="en-ZA" sz="2800" b="1" u="sng" dirty="0" smtClean="0"/>
              <a:t>administrative ability</a:t>
            </a:r>
            <a:r>
              <a:rPr lang="en-ZA" sz="2800" dirty="0" smtClean="0"/>
              <a:t> and put you in charge of the work of others, take the responsibility seriously.  </a:t>
            </a:r>
            <a:r>
              <a:rPr lang="en-ZA" sz="2800" b="1" u="sng" dirty="0" smtClean="0"/>
              <a:t>Those who offer comfort</a:t>
            </a:r>
            <a:r>
              <a:rPr lang="en-ZA" sz="2800" dirty="0" smtClean="0"/>
              <a:t> to the sorrowing should do so with Christian cheer."</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ZA" b="1" dirty="0" smtClean="0"/>
              <a:t> </a:t>
            </a:r>
            <a:r>
              <a:rPr lang="en-US" dirty="0" smtClean="0"/>
              <a:t/>
            </a:r>
            <a:br>
              <a:rPr lang="en-US" dirty="0" smtClean="0"/>
            </a:br>
            <a:r>
              <a:rPr lang="en-ZA" b="1" u="sng" dirty="0" smtClean="0"/>
              <a:t>Every church </a:t>
            </a:r>
            <a:r>
              <a:rPr lang="en-ZA" b="1" u="sng" dirty="0" smtClean="0"/>
              <a:t>must have </a:t>
            </a:r>
            <a:r>
              <a:rPr lang="en-ZA" b="1" u="sng" dirty="0" smtClean="0"/>
              <a:t>a </a:t>
            </a:r>
            <a:r>
              <a:rPr lang="en-ZA" b="1" dirty="0" smtClean="0"/>
              <a:t>“</a:t>
            </a:r>
            <a:r>
              <a:rPr lang="en-ZA" b="1" i="1" u="sng" dirty="0" smtClean="0"/>
              <a:t>Ministry questionnaire</a:t>
            </a:r>
            <a:r>
              <a:rPr lang="en-ZA" b="1" i="1" dirty="0" smtClean="0"/>
              <a:t>”</a:t>
            </a:r>
            <a:r>
              <a:rPr lang="en-ZA" b="1" dirty="0" smtClean="0"/>
              <a:t> </a:t>
            </a:r>
            <a:r>
              <a:rPr lang="en-ZA" b="1" dirty="0" smtClean="0"/>
              <a:t/>
            </a:r>
            <a:br>
              <a:rPr lang="en-ZA" b="1" dirty="0" smtClean="0"/>
            </a:br>
            <a:r>
              <a:rPr lang="en-ZA" b="1" dirty="0" smtClean="0"/>
              <a:t/>
            </a:r>
            <a:br>
              <a:rPr lang="en-ZA" b="1" dirty="0" smtClean="0"/>
            </a:br>
            <a:r>
              <a:rPr lang="en-ZA" b="1" dirty="0" smtClean="0"/>
              <a:t>Every member should have the choice about their Ministry. </a:t>
            </a:r>
            <a:r>
              <a:rPr lang="en-US" b="1" dirty="0" smtClean="0"/>
              <a:t/>
            </a:r>
            <a:br>
              <a:rPr lang="en-US" b="1" dirty="0" smtClean="0"/>
            </a:br>
            <a:r>
              <a:rPr lang="en-US" b="1" dirty="0" smtClean="0"/>
              <a:t/>
            </a:r>
            <a:br>
              <a:rPr lang="en-US" b="1" dirty="0" smtClean="0"/>
            </a:br>
            <a:r>
              <a:rPr lang="en-US" b="1" dirty="0" smtClean="0"/>
              <a:t>And your members must </a:t>
            </a:r>
            <a:r>
              <a:rPr lang="en-US" b="1" dirty="0" smtClean="0"/>
              <a:t>be </a:t>
            </a:r>
            <a:r>
              <a:rPr lang="en-US" b="1" dirty="0" smtClean="0"/>
              <a:t>trained </a:t>
            </a:r>
            <a:r>
              <a:rPr lang="en-US" b="1" u="sng" dirty="0" smtClean="0"/>
              <a:t>and</a:t>
            </a:r>
            <a:r>
              <a:rPr lang="en-US" b="1" dirty="0" smtClean="0"/>
              <a:t> </a:t>
            </a:r>
            <a:r>
              <a:rPr lang="en-US" b="1" dirty="0" smtClean="0"/>
              <a:t>used!!</a:t>
            </a:r>
            <a:br>
              <a:rPr lang="en-US" b="1"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US" b="1" u="sng" dirty="0" smtClean="0"/>
              <a:t>What do I think is the most important Ministries</a:t>
            </a:r>
            <a:br>
              <a:rPr lang="en-US" b="1" u="sng" dirty="0" smtClean="0"/>
            </a:br>
            <a:r>
              <a:rPr lang="en-US" b="1" u="sng" dirty="0" smtClean="0"/>
              <a:t>we </a:t>
            </a:r>
            <a:r>
              <a:rPr lang="en-US" b="1" u="sng" dirty="0" smtClean="0"/>
              <a:t>need in the </a:t>
            </a:r>
            <a:r>
              <a:rPr lang="en-US" b="1" u="sng" dirty="0" smtClean="0"/>
              <a:t>Church </a:t>
            </a:r>
            <a:r>
              <a:rPr lang="en-US" b="1" u="sng" smtClean="0"/>
              <a:t>today?</a:t>
            </a:r>
            <a:r>
              <a:rPr lang="en-US" b="1" u="sng" dirty="0" smtClean="0"/>
              <a:t/>
            </a:r>
            <a:br>
              <a:rPr lang="en-US" b="1" u="sng" dirty="0" smtClean="0"/>
            </a:br>
            <a:r>
              <a:rPr lang="en-US" b="1" i="1" dirty="0" smtClean="0"/>
              <a:t/>
            </a:r>
            <a:br>
              <a:rPr lang="en-US" b="1" i="1" dirty="0" smtClean="0"/>
            </a:br>
            <a:r>
              <a:rPr lang="en-US" b="1" i="1" dirty="0" smtClean="0"/>
              <a:t>Soul winners</a:t>
            </a:r>
            <a:br>
              <a:rPr lang="en-US" b="1" i="1" dirty="0" smtClean="0"/>
            </a:br>
            <a:r>
              <a:rPr lang="en-US" b="1" i="1" dirty="0" smtClean="0"/>
              <a:t>Teachers</a:t>
            </a:r>
            <a:br>
              <a:rPr lang="en-US" b="1" i="1" dirty="0" smtClean="0"/>
            </a:br>
            <a:r>
              <a:rPr lang="en-US" b="1" i="1" dirty="0" smtClean="0"/>
              <a:t>Shepherds</a:t>
            </a:r>
            <a:r>
              <a:rPr lang="en-US" b="1" i="1" dirty="0" smtClean="0"/>
              <a:t/>
            </a:r>
            <a:br>
              <a:rPr lang="en-US" b="1" i="1" dirty="0" smtClean="0"/>
            </a:br>
            <a:endParaRPr lang="en-US" b="1"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25"/>
            <a:ext cx="8229600" cy="6286500"/>
          </a:xfrm>
        </p:spPr>
        <p:txBody>
          <a:bodyPr rtlCol="0">
            <a:normAutofit/>
          </a:bodyPr>
          <a:lstStyle/>
          <a:p>
            <a:pPr algn="ctr">
              <a:buNone/>
            </a:pPr>
            <a:endParaRPr lang="en-ZA" b="1" u="sng" dirty="0" smtClean="0"/>
          </a:p>
          <a:p>
            <a:pPr algn="ctr">
              <a:buNone/>
            </a:pPr>
            <a:endParaRPr lang="en-ZA" b="1" u="sng" dirty="0" smtClean="0"/>
          </a:p>
          <a:p>
            <a:pPr algn="ctr">
              <a:buNone/>
            </a:pPr>
            <a:r>
              <a:rPr lang="en-ZA" sz="4400" b="1" u="sng" dirty="0" smtClean="0"/>
              <a:t>I BELIEVE THAT EVERY SAVED CHRISTIAN IS CALLED TO A MINISTRY</a:t>
            </a:r>
            <a:endParaRPr lang="en-US" sz="4400" b="1" u="sng" dirty="0" smtClean="0"/>
          </a:p>
          <a:p>
            <a:pPr>
              <a:buNone/>
            </a:pPr>
            <a:endParaRPr lang="en-US" sz="4400" b="1" u="sng"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lvl="0"/>
            <a:r>
              <a:rPr lang="en-ZA" b="1" u="sng" dirty="0" smtClean="0"/>
              <a:t>MINISTRY BRINGS FULFILLMENT IN OUR LIVES</a:t>
            </a:r>
            <a:r>
              <a:rPr lang="en-US" b="1" u="sng" dirty="0" smtClean="0"/>
              <a:t/>
            </a:r>
            <a:br>
              <a:rPr lang="en-US" b="1" u="sng" dirty="0" smtClean="0"/>
            </a:br>
            <a:r>
              <a:rPr lang="en-US" b="1" u="sng" dirty="0" smtClean="0"/>
              <a:t/>
            </a:r>
            <a:br>
              <a:rPr lang="en-US" b="1" u="sng" dirty="0" smtClean="0"/>
            </a:br>
            <a:r>
              <a:rPr lang="en-ZA" b="1" u="sng" dirty="0" smtClean="0"/>
              <a:t>Paul wrote to Timothy in</a:t>
            </a:r>
            <a:br>
              <a:rPr lang="en-ZA" b="1" u="sng" dirty="0" smtClean="0"/>
            </a:br>
            <a:r>
              <a:rPr lang="en-ZA" b="1" u="sng" dirty="0" smtClean="0"/>
              <a:t>2 Tim. 4:5</a:t>
            </a:r>
            <a:r>
              <a:rPr lang="en-ZA" i="1" dirty="0" smtClean="0"/>
              <a:t> </a:t>
            </a:r>
            <a:r>
              <a:rPr lang="en-US" b="1" u="sng" dirty="0" smtClean="0"/>
              <a:t/>
            </a:r>
            <a:br>
              <a:rPr lang="en-US" b="1" u="sng" dirty="0" smtClean="0"/>
            </a:br>
            <a:r>
              <a:rPr lang="en-ZA" i="1" dirty="0" smtClean="0"/>
              <a:t>“Do the work of an Evangelist, </a:t>
            </a:r>
            <a:br>
              <a:rPr lang="en-ZA" i="1" dirty="0" smtClean="0"/>
            </a:br>
            <a:r>
              <a:rPr lang="en-ZA" b="1" i="1" u="sng" dirty="0" smtClean="0"/>
              <a:t>fulfil</a:t>
            </a:r>
            <a:r>
              <a:rPr lang="en-ZA" i="1" dirty="0" smtClean="0"/>
              <a:t> your ministry” </a:t>
            </a:r>
            <a:r>
              <a:rPr lang="en-US" b="1" u="sng" dirty="0" smtClean="0"/>
              <a:t/>
            </a:r>
            <a:br>
              <a:rPr lang="en-US" b="1" u="sng" dirty="0" smtClean="0"/>
            </a:br>
            <a:r>
              <a:rPr lang="en-US" i="1"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572272"/>
          </a:xfrm>
        </p:spPr>
        <p:txBody>
          <a:bodyPr/>
          <a:lstStyle/>
          <a:p>
            <a:r>
              <a:rPr lang="en-ZA" b="1" u="sng" dirty="0" smtClean="0"/>
              <a:t/>
            </a:r>
            <a:br>
              <a:rPr lang="en-ZA" b="1" u="sng" dirty="0" smtClean="0"/>
            </a:br>
            <a:r>
              <a:rPr lang="en-ZA" b="1" u="sng" dirty="0" smtClean="0"/>
              <a:t>THE CHURCH IS FULL OF UNFULFILLED CHRISTIANS</a:t>
            </a:r>
            <a:r>
              <a:rPr lang="en-ZA" dirty="0" smtClean="0"/>
              <a:t> </a:t>
            </a:r>
            <a:r>
              <a:rPr lang="en-US" b="1" u="sng" dirty="0" smtClean="0"/>
              <a:t/>
            </a:r>
            <a:br>
              <a:rPr lang="en-US" b="1" u="sng" dirty="0" smtClean="0"/>
            </a:br>
            <a:r>
              <a:rPr lang="en-US" b="1" u="sng" dirty="0" smtClean="0"/>
              <a:t/>
            </a:r>
            <a:br>
              <a:rPr lang="en-US" b="1" u="sng" dirty="0" smtClean="0"/>
            </a:br>
            <a:r>
              <a:rPr lang="en-US" b="1" i="1" u="sng" dirty="0" smtClean="0"/>
              <a:t>I</a:t>
            </a:r>
            <a:r>
              <a:rPr lang="en-ZA" b="1" i="1" u="sng" dirty="0" smtClean="0"/>
              <a:t>n our everyday life we find:</a:t>
            </a:r>
            <a:br>
              <a:rPr lang="en-ZA" b="1" i="1" u="sng" dirty="0" smtClean="0"/>
            </a:br>
            <a:r>
              <a:rPr lang="en-ZA" b="1" dirty="0" smtClean="0"/>
              <a:t>A Bank manager that wanted </a:t>
            </a:r>
            <a:br>
              <a:rPr lang="en-ZA" b="1" dirty="0" smtClean="0"/>
            </a:br>
            <a:r>
              <a:rPr lang="en-ZA" b="1" dirty="0" smtClean="0"/>
              <a:t>to be a farmer !</a:t>
            </a:r>
            <a:br>
              <a:rPr lang="en-ZA" b="1" dirty="0" smtClean="0"/>
            </a:br>
            <a:r>
              <a:rPr lang="en-US" b="1" u="sng" dirty="0" smtClean="0"/>
              <a:t/>
            </a:r>
            <a:br>
              <a:rPr lang="en-US" b="1" u="sng" dirty="0" smtClean="0"/>
            </a:br>
            <a:r>
              <a:rPr lang="en-ZA" b="1" dirty="0" smtClean="0"/>
              <a:t>A Teacher that wanted to be </a:t>
            </a:r>
            <a:br>
              <a:rPr lang="en-ZA" b="1" dirty="0" smtClean="0"/>
            </a:br>
            <a:r>
              <a:rPr lang="en-ZA" b="1" dirty="0" smtClean="0"/>
              <a:t>a motor mechanic !</a:t>
            </a:r>
            <a:r>
              <a:rPr lang="en-US" b="1" u="sng" dirty="0" smtClean="0"/>
              <a:t/>
            </a:r>
            <a:br>
              <a:rPr lang="en-US" b="1" u="sng"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6226175"/>
          </a:xfrm>
        </p:spPr>
        <p:txBody>
          <a:bodyPr/>
          <a:lstStyle/>
          <a:p>
            <a:r>
              <a:rPr lang="en-ZA" sz="3200" dirty="0" smtClean="0"/>
              <a:t> </a:t>
            </a:r>
            <a:r>
              <a:rPr lang="en-US" sz="3200" b="1" u="sng" dirty="0" smtClean="0"/>
              <a:t/>
            </a:r>
            <a:br>
              <a:rPr lang="en-US" sz="3200" b="1" u="sng" dirty="0" smtClean="0"/>
            </a:br>
            <a:r>
              <a:rPr lang="en-ZA" sz="3200" b="1" dirty="0" smtClean="0"/>
              <a:t>THE MAIN REASON FOR MINISTRIES</a:t>
            </a:r>
            <a:r>
              <a:rPr lang="en-US" sz="3200" b="1" u="sng" dirty="0" smtClean="0"/>
              <a:t/>
            </a:r>
            <a:br>
              <a:rPr lang="en-US" sz="3200" b="1" u="sng" dirty="0" smtClean="0"/>
            </a:br>
            <a:r>
              <a:rPr lang="en-ZA" sz="3200" dirty="0" smtClean="0"/>
              <a:t>IS NOT TO GIVE YOU A “TITLE”</a:t>
            </a:r>
            <a:r>
              <a:rPr lang="en-US" sz="3200" b="1" u="sng" dirty="0" smtClean="0"/>
              <a:t/>
            </a:r>
            <a:br>
              <a:rPr lang="en-US" sz="3200" b="1" u="sng" dirty="0" smtClean="0"/>
            </a:br>
            <a:r>
              <a:rPr lang="en-US" sz="3200" b="1" u="sng" dirty="0" smtClean="0"/>
              <a:t>BUT </a:t>
            </a:r>
            <a:r>
              <a:rPr lang="en-ZA" sz="3200" b="1" u="sng" dirty="0" smtClean="0"/>
              <a:t>TO SERVE OTHERS!</a:t>
            </a:r>
            <a:r>
              <a:rPr lang="en-ZA" sz="3200" dirty="0" smtClean="0"/>
              <a:t>   </a:t>
            </a:r>
            <a:r>
              <a:rPr lang="en-US" sz="3200" b="1" u="sng" dirty="0" smtClean="0"/>
              <a:t/>
            </a:r>
            <a:br>
              <a:rPr lang="en-US" sz="3200" b="1" u="sng" dirty="0" smtClean="0"/>
            </a:br>
            <a:r>
              <a:rPr lang="en-ZA" sz="3200" dirty="0" smtClean="0"/>
              <a:t> </a:t>
            </a:r>
            <a:r>
              <a:rPr lang="en-US" sz="3200" b="1" u="sng" dirty="0" smtClean="0"/>
              <a:t/>
            </a:r>
            <a:br>
              <a:rPr lang="en-US" sz="3200" b="1" u="sng" dirty="0" smtClean="0"/>
            </a:br>
            <a:r>
              <a:rPr lang="en-ZA" sz="3200" dirty="0" smtClean="0"/>
              <a:t>    </a:t>
            </a:r>
            <a:r>
              <a:rPr lang="en-ZA" sz="3200" u="sng" dirty="0" smtClean="0"/>
              <a:t> </a:t>
            </a:r>
            <a:r>
              <a:rPr lang="en-ZA" sz="3200" b="1" u="sng" dirty="0" smtClean="0"/>
              <a:t>1 Pet.4:10</a:t>
            </a:r>
            <a:r>
              <a:rPr lang="en-ZA" sz="3200" b="1" dirty="0" smtClean="0"/>
              <a:t> </a:t>
            </a:r>
            <a:r>
              <a:rPr lang="en-ZA" sz="3200" i="1" dirty="0" smtClean="0"/>
              <a:t>“As each one has received a gift, minister it to one another”</a:t>
            </a:r>
            <a:r>
              <a:rPr lang="en-US" sz="3200" b="1" u="sng" dirty="0" smtClean="0"/>
              <a:t/>
            </a:r>
            <a:br>
              <a:rPr lang="en-US" sz="3200" b="1" u="sng" dirty="0" smtClean="0"/>
            </a:br>
            <a:r>
              <a:rPr lang="en-US" sz="3200" b="1" u="sng" dirty="0" smtClean="0"/>
              <a:t/>
            </a:r>
            <a:br>
              <a:rPr lang="en-US" sz="3200" b="1" u="sng" dirty="0" smtClean="0"/>
            </a:br>
            <a:r>
              <a:rPr lang="en-ZA" sz="3200" b="1" dirty="0" smtClean="0"/>
              <a:t>THERE ARE TOO MANY “</a:t>
            </a:r>
            <a:r>
              <a:rPr lang="en-ZA" sz="3200" b="1" u="sng" dirty="0" smtClean="0"/>
              <a:t>MAKE ME</a:t>
            </a:r>
            <a:r>
              <a:rPr lang="en-ZA" sz="3200" b="1" dirty="0" smtClean="0"/>
              <a:t>” CHRISTIANS! (like a swing)</a:t>
            </a:r>
            <a:r>
              <a:rPr lang="en-US" sz="3200" b="1" u="sng" dirty="0" smtClean="0"/>
              <a:t/>
            </a:r>
            <a:br>
              <a:rPr lang="en-US" sz="3200" b="1" u="sng" dirty="0" smtClean="0"/>
            </a:br>
            <a:endParaRPr lang="en-US" sz="32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50"/>
          </a:xfrm>
        </p:spPr>
        <p:txBody>
          <a:bodyPr rtlCol="0">
            <a:normAutofit fontScale="90000"/>
          </a:bodyPr>
          <a:lstStyle/>
          <a:p>
            <a:r>
              <a:rPr lang="en-ZA" sz="3200" b="1" dirty="0" smtClean="0"/>
              <a:t> </a:t>
            </a:r>
            <a:r>
              <a:rPr lang="en-US" sz="3200" b="1" u="sng" dirty="0" smtClean="0"/>
              <a:t/>
            </a:r>
            <a:br>
              <a:rPr lang="en-US" sz="3200" b="1" u="sng" dirty="0" smtClean="0"/>
            </a:br>
            <a:r>
              <a:rPr lang="en-ZA" sz="4900" b="1" u="sng" dirty="0" smtClean="0"/>
              <a:t>YOU DO NOT HAVE SUCCESS BECAUSE:</a:t>
            </a:r>
            <a:r>
              <a:rPr lang="en-US" sz="4900" b="1" u="sng" dirty="0" smtClean="0"/>
              <a:t/>
            </a:r>
            <a:br>
              <a:rPr lang="en-US" sz="4900" b="1" u="sng" dirty="0" smtClean="0"/>
            </a:br>
            <a:r>
              <a:rPr lang="en-US" sz="4900" b="1" u="sng" dirty="0" smtClean="0"/>
              <a:t/>
            </a:r>
            <a:br>
              <a:rPr lang="en-US" sz="4900" b="1" u="sng" dirty="0" smtClean="0"/>
            </a:br>
            <a:r>
              <a:rPr lang="en-ZA" sz="4900" b="1" u="sng" dirty="0" smtClean="0"/>
              <a:t>You lost your </a:t>
            </a:r>
            <a:r>
              <a:rPr lang="en-ZA" sz="4900" b="1" u="sng" dirty="0" smtClean="0"/>
              <a:t>anointing</a:t>
            </a:r>
            <a:r>
              <a:rPr lang="en-ZA" sz="4900" dirty="0" smtClean="0"/>
              <a:t> </a:t>
            </a:r>
            <a:r>
              <a:rPr lang="en-ZA" sz="4900" dirty="0" smtClean="0"/>
              <a:t/>
            </a:r>
            <a:br>
              <a:rPr lang="en-ZA" sz="4900" dirty="0" smtClean="0"/>
            </a:br>
            <a:r>
              <a:rPr lang="en-ZA" sz="4900" i="1" dirty="0" smtClean="0"/>
              <a:t>     </a:t>
            </a:r>
            <a:r>
              <a:rPr lang="en-ZA" sz="4900" dirty="0" smtClean="0"/>
              <a:t> </a:t>
            </a:r>
            <a:br>
              <a:rPr lang="en-ZA" sz="4900" dirty="0" smtClean="0"/>
            </a:br>
            <a:r>
              <a:rPr lang="en-ZA" sz="4900" u="sng" dirty="0" smtClean="0"/>
              <a:t>Jesus needed Anointing</a:t>
            </a:r>
            <a:r>
              <a:rPr lang="en-ZA" sz="4900" dirty="0" smtClean="0"/>
              <a:t>:  </a:t>
            </a:r>
            <a:r>
              <a:rPr lang="en-ZA" sz="4900" b="1" u="sng" dirty="0" smtClean="0"/>
              <a:t>Luke 4:18</a:t>
            </a:r>
            <a:r>
              <a:rPr lang="en-ZA" sz="4900" dirty="0" smtClean="0"/>
              <a:t> </a:t>
            </a:r>
            <a:br>
              <a:rPr lang="en-ZA" sz="4900" dirty="0" smtClean="0"/>
            </a:br>
            <a:r>
              <a:rPr lang="en-ZA" sz="4900" i="1" dirty="0" smtClean="0"/>
              <a:t>“The Spirit of the Lord is upon me Because He has anointed Me...” </a:t>
            </a:r>
            <a:r>
              <a:rPr lang="en-US" sz="4900" b="1" u="sng" dirty="0" smtClean="0"/>
              <a:t/>
            </a:r>
            <a:br>
              <a:rPr lang="en-US" sz="4900" b="1" u="sng" dirty="0" smtClean="0"/>
            </a:br>
            <a:r>
              <a:rPr lang="en-US" sz="3200" b="1" u="sng" dirty="0" smtClean="0"/>
              <a:t/>
            </a:r>
            <a:br>
              <a:rPr lang="en-US" sz="3200" b="1" u="sng" dirty="0" smtClean="0"/>
            </a:br>
            <a:endParaRPr lang="en-US" sz="3200" b="1"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40510"/>
          </a:xfrm>
        </p:spPr>
        <p:txBody>
          <a:bodyPr/>
          <a:lstStyle/>
          <a:p>
            <a:r>
              <a:rPr lang="en-US" b="1" u="sng" dirty="0" smtClean="0"/>
              <a:t>YOU DO NOT HAVE SUCCESS BECAUSE:</a:t>
            </a:r>
            <a:r>
              <a:rPr lang="en-US" b="1" u="sng" dirty="0" smtClean="0"/>
              <a:t/>
            </a:r>
            <a:br>
              <a:rPr lang="en-US" b="1" u="sng" dirty="0" smtClean="0"/>
            </a:br>
            <a:r>
              <a:rPr lang="en-US" b="1" u="sng" dirty="0" smtClean="0"/>
              <a:t/>
            </a:r>
            <a:br>
              <a:rPr lang="en-US" b="1" u="sng" dirty="0" smtClean="0"/>
            </a:br>
            <a:r>
              <a:rPr lang="en-ZA" b="1" u="sng" dirty="0" smtClean="0"/>
              <a:t>God wants to move you to</a:t>
            </a:r>
            <a:br>
              <a:rPr lang="en-ZA" b="1" u="sng" dirty="0" smtClean="0"/>
            </a:br>
            <a:r>
              <a:rPr lang="en-ZA" b="1" u="sng" dirty="0" smtClean="0"/>
              <a:t>a new Ministry.</a:t>
            </a:r>
            <a:r>
              <a:rPr lang="en-US" b="1" u="sng" dirty="0" smtClean="0"/>
              <a:t/>
            </a:r>
            <a:br>
              <a:rPr lang="en-US" b="1" u="sng"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6297612"/>
          </a:xfrm>
        </p:spPr>
        <p:txBody>
          <a:bodyPr/>
          <a:lstStyle/>
          <a:p>
            <a:r>
              <a:rPr lang="en-ZA" sz="3600" b="1" u="sng" dirty="0" smtClean="0"/>
              <a:t/>
            </a:r>
            <a:br>
              <a:rPr lang="en-ZA" sz="3600" b="1" u="sng" dirty="0" smtClean="0"/>
            </a:br>
            <a:r>
              <a:rPr lang="en-ZA" sz="3600" b="1" u="sng" dirty="0" smtClean="0"/>
              <a:t>God decided on my function the day I was added to His church.  </a:t>
            </a:r>
            <a:r>
              <a:rPr lang="en-US" sz="3600" b="1" u="sng" dirty="0" smtClean="0"/>
              <a:t/>
            </a:r>
            <a:br>
              <a:rPr lang="en-US" sz="3600" b="1" u="sng" dirty="0" smtClean="0"/>
            </a:br>
            <a:r>
              <a:rPr lang="en-ZA" sz="3600" b="1" u="sng" dirty="0" smtClean="0"/>
              <a:t/>
            </a:r>
            <a:br>
              <a:rPr lang="en-ZA" sz="3600" b="1" u="sng" dirty="0" smtClean="0"/>
            </a:br>
            <a:r>
              <a:rPr lang="en-ZA" sz="3600" b="1" u="sng" dirty="0" smtClean="0"/>
              <a:t>1 Corinthians 12:18</a:t>
            </a:r>
            <a:r>
              <a:rPr lang="en-ZA" sz="3600" b="1" dirty="0" smtClean="0"/>
              <a:t> </a:t>
            </a:r>
            <a:r>
              <a:rPr lang="en-ZA" sz="3600" i="1" dirty="0" smtClean="0"/>
              <a:t>“But now God has set the members, each one of them, in the body (the church) just as He pleased.” </a:t>
            </a:r>
            <a:r>
              <a:rPr lang="en-ZA" sz="3600" dirty="0" smtClean="0"/>
              <a:t> </a:t>
            </a:r>
            <a:r>
              <a:rPr lang="en-US" sz="3600" dirty="0" smtClean="0"/>
              <a:t/>
            </a:r>
            <a:br>
              <a:rPr lang="en-US" sz="3600" dirty="0" smtClean="0"/>
            </a:br>
            <a:r>
              <a:rPr lang="en-US" sz="3600" dirty="0" smtClean="0"/>
              <a:t/>
            </a:r>
            <a:br>
              <a:rPr lang="en-US" sz="3600" dirty="0" smtClean="0"/>
            </a:br>
            <a:r>
              <a:rPr lang="en-ZA" sz="3600" b="1" u="sng" dirty="0" smtClean="0"/>
              <a:t> </a:t>
            </a:r>
            <a:r>
              <a:rPr lang="en-US" sz="3600" b="1" u="sng" dirty="0" smtClean="0"/>
              <a:t/>
            </a:r>
            <a:br>
              <a:rPr lang="en-US" sz="3600" b="1" u="sng" dirty="0" smtClean="0"/>
            </a:br>
            <a:r>
              <a:rPr lang="en-US" sz="3600" b="1" u="sng" dirty="0" smtClean="0"/>
              <a:t/>
            </a:r>
            <a:br>
              <a:rPr lang="en-US" sz="3600" b="1" u="sng" dirty="0" smtClean="0"/>
            </a:br>
            <a:endParaRPr lang="en-US" sz="3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115</Words>
  <Application>Microsoft Office PowerPoint</Application>
  <PresentationFormat>On-screen Show (4:3)</PresentationFormat>
  <Paragraphs>26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Discover Your Ministry  </vt:lpstr>
      <vt:lpstr>All over the world God is restoring  MINISTRIES in His church.  God wants to use every member.   </vt:lpstr>
      <vt:lpstr>Slide 3</vt:lpstr>
      <vt:lpstr>MINISTRY BRINGS FULFILLMENT IN OUR LIVES  Paul wrote to Timothy in 2 Tim. 4:5  “Do the work of an Evangelist,  fulfil your ministry”   </vt:lpstr>
      <vt:lpstr> THE CHURCH IS FULL OF UNFULFILLED CHRISTIANS   In our everyday life we find: A Bank manager that wanted  to be a farmer !  A Teacher that wanted to be  a motor mechanic ! </vt:lpstr>
      <vt:lpstr>  THE MAIN REASON FOR MINISTRIES IS NOT TO GIVE YOU A “TITLE” BUT TO SERVE OTHERS!           1 Pet.4:10 “As each one has received a gift, minister it to one another”  THERE ARE TOO MANY “MAKE ME” CHRISTIANS! (like a swing) </vt:lpstr>
      <vt:lpstr>  YOU DO NOT HAVE SUCCESS BECAUSE:  You lost your anointing         Jesus needed Anointing:  Luke 4:18  “The Spirit of the Lord is upon me Because He has anointed Me...”   </vt:lpstr>
      <vt:lpstr>YOU DO NOT HAVE SUCCESS BECAUSE:  God wants to move you to a new Ministry. </vt:lpstr>
      <vt:lpstr> God decided on my function the day I was added to His church.    1 Corinthians 12:18 “But now God has set the members, each one of them, in the body (the church) just as He pleased.”       </vt:lpstr>
      <vt:lpstr> I have to discover my place  in the body of Christ  and once I've found it,  this will give me fulfilment.  </vt:lpstr>
      <vt:lpstr> What does the Bible say about  “the body of Christ”?  The “Body of Christ” is not a church or a building. It’s all those washed in the blood!   1 Cor. 12:27  Eph. 1:22,23   </vt:lpstr>
      <vt:lpstr> How do we become part of the body of Christ?  1 Cor. 12: 13 “For by one Spirit we were all baptised into one body, whether Jews or Gentiles, whether slaves or free...” </vt:lpstr>
      <vt:lpstr>The members in the body need each other.  1 Corinthians 12: 21 “And the eye cannot say to the hand,  I have no need of you, nor again the head to the feet, I have no need of you”    </vt:lpstr>
      <vt:lpstr>Which part of your own body can you say that you don't need?    (You need even your little toes)  You lose your balance without them!   </vt:lpstr>
      <vt:lpstr>Communication in the church is very important  The body of Christ sometimes experiences pain due to the lack of communication.   Do you know that a wound in the body only heals because the red and white blood cells fight together against any virus that attacks the body? </vt:lpstr>
      <vt:lpstr>THANK GOD FOR THE “FIVE-FOLD” MINISTRY GOD GAVE  Eph. 4:11 “And He Himself gave (always remember that God gives) some to be apostles, some prophets, some teachers, some evangelists and some pastors and teachers.” </vt:lpstr>
      <vt:lpstr>How to understand the “Five-fold” Ministry. Apostle Is as your thumb that can touch all   fingers and hold them together Prophet Your pointing finger that can point    to the past and future Evangelist  Your longest finger that reaches out   to the lost  Pastor/Shepherd As the ring finger   (He is married to the flock – he cares for) Teacher As your little finger    (Brings balance by sound teaching) </vt:lpstr>
      <vt:lpstr>ACCORDING TO EPH. 4:12  GOD WANTS TO “EQUIP” HIS PEOPLE FOR THEIR WORK IN THE CHURCH. </vt:lpstr>
      <vt:lpstr>WHAT SHOULD MY MINISTRY DO FOR ME?  Eph. 4:13-15 gives the answer. My Ministry must help me to grow to the fullness of Christ!  “AND IF I DON’T GROW?”</vt:lpstr>
      <vt:lpstr> Eph. 4:16 says: “...the whole body is joined together by what every member supplies, according to the effective working by which every part does its share, causes growth of the body (the church) for the edifying (unity) of itself in love.”   </vt:lpstr>
      <vt:lpstr>   WHAT SHOULD MINISTRIES DO FOR THE CHURCH?  Verse 16 says:  That Ministries should bring:  “growth”  “unity”  and  “love”    </vt:lpstr>
      <vt:lpstr>The LIVING BIBLE sums it up and makes it very clear in Romans 12: 6 to 8:  “God has given each of us the ability to do certain things well.  So if God has given you the ability to prophesy, then prophesy whenever you can -- as often as your faith is strong enough to receive a message from God.  If your gift is that of serving others, serve them well.  If you are a teacher, do a good job of teaching. If you are a preacher see to it that your sermons are strong and helpful.  If God has given you money, be generous in helping others with it.  If God has given you administrative ability and put you in charge of the work of others, take the responsibility seriously.  Those who offer comfort to the sorrowing should do so with Christian cheer." </vt:lpstr>
      <vt:lpstr>  Every church must have a “Ministry questionnaire”   Every member should have the choice about their Ministry.   And your members must be trained and used!!  </vt:lpstr>
      <vt:lpstr>What do I think is the most important Ministries we need in the Church today?  Soul winners Teachers Shepherds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made us to enjoy life. King David once wrote these words in Ps 139 verses 1 to 14 “O, Lord, You have searched me and known me. You know my sitting down and my rising up. (Verses 1,2) You have hedged me behind and before, And laid Your hand upon me. (Verse 5) For You formed my inward parts; You covered me in my mother’s womb. (Verse 13) I will praise You, for I am fearfully and wonderfully made...”(Verse 14)</dc:title>
  <dc:creator>Dan</dc:creator>
  <cp:lastModifiedBy>Dan</cp:lastModifiedBy>
  <cp:revision>82</cp:revision>
  <dcterms:created xsi:type="dcterms:W3CDTF">2014-01-26T18:37:44Z</dcterms:created>
  <dcterms:modified xsi:type="dcterms:W3CDTF">2014-04-05T03:42:09Z</dcterms:modified>
</cp:coreProperties>
</file>