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72" r:id="rId4"/>
    <p:sldId id="259" r:id="rId5"/>
    <p:sldId id="261" r:id="rId6"/>
    <p:sldId id="276" r:id="rId7"/>
    <p:sldId id="275" r:id="rId8"/>
    <p:sldId id="264" r:id="rId9"/>
    <p:sldId id="265" r:id="rId10"/>
    <p:sldId id="267" r:id="rId11"/>
    <p:sldId id="268" r:id="rId12"/>
    <p:sldId id="270" r:id="rId13"/>
    <p:sldId id="273"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36C6F6B-A89C-4866-8688-947A36DD8B92}" type="datetimeFigureOut">
              <a:rPr lang="en-US"/>
              <a:pPr>
                <a:defRPr/>
              </a:pPr>
              <a:t>2/4/2014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110D628-2114-4BEF-81E6-BA4B39834AB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3DE6A87-4378-4509-B5FC-21F86AF16E59}" type="datetimeFigureOut">
              <a:rPr lang="en-US"/>
              <a:pPr>
                <a:defRPr/>
              </a:pPr>
              <a:t>2/4/2014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ED405F9-9EEF-4535-8D79-CF9EABD326E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742C9DE-EF2B-4F1F-AEDF-4BBB3BC96ECF}" type="datetimeFigureOut">
              <a:rPr lang="en-US"/>
              <a:pPr>
                <a:defRPr/>
              </a:pPr>
              <a:t>2/4/2014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DF48610-3D86-4471-A720-A65723754F4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81710F7-9A3C-4557-B871-A7C2EC641EBF}" type="datetimeFigureOut">
              <a:rPr lang="en-US"/>
              <a:pPr>
                <a:defRPr/>
              </a:pPr>
              <a:t>2/4/2014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028EE21-BD91-4621-AC19-C7633D880BA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927B4D4-55E4-45DF-87E1-642DDB8F67C5}" type="datetimeFigureOut">
              <a:rPr lang="en-US"/>
              <a:pPr>
                <a:defRPr/>
              </a:pPr>
              <a:t>2/4/2014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0FF9345-6FBC-46BC-B5BB-D2010145AF5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A58E570-C5F6-4986-ACC4-B8CB8526D563}" type="datetimeFigureOut">
              <a:rPr lang="en-US"/>
              <a:pPr>
                <a:defRPr/>
              </a:pPr>
              <a:t>2/4/2014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8FD8F6D-27EC-4C7F-9AFA-48C0F98175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D7A9071-AE4D-48E2-B52D-77E04F1D4607}" type="datetimeFigureOut">
              <a:rPr lang="en-US"/>
              <a:pPr>
                <a:defRPr/>
              </a:pPr>
              <a:t>2/4/2014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9988FB8-829D-45CF-9E1D-230D1EA60B5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4429A57-920E-4155-A7F4-943B3FF2FD5D}" type="datetimeFigureOut">
              <a:rPr lang="en-US"/>
              <a:pPr>
                <a:defRPr/>
              </a:pPr>
              <a:t>2/4/2014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C63D467-0807-4E51-85ED-126C5D72FD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77C4CFE-BFF8-4F13-89FA-8B3B0888D166}" type="datetimeFigureOut">
              <a:rPr lang="en-US"/>
              <a:pPr>
                <a:defRPr/>
              </a:pPr>
              <a:t>2/4/2014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77F0349-E978-4909-AE6D-D8166E35421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D8D6628-7868-46CD-8784-08B92C224D94}" type="datetimeFigureOut">
              <a:rPr lang="en-US"/>
              <a:pPr>
                <a:defRPr/>
              </a:pPr>
              <a:t>2/4/2014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68F0862-8FA2-4CBF-A7C9-E9432918922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77A0639-2580-48D1-BCD4-CC3B0203A05A}" type="datetimeFigureOut">
              <a:rPr lang="en-US"/>
              <a:pPr>
                <a:defRPr/>
              </a:pPr>
              <a:t>2/4/2014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2BC3F2B-8E6A-4C45-A704-27FAC58E976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663F37AF-7318-44D6-BF23-CB2D96E00191}" type="datetimeFigureOut">
              <a:rPr lang="en-US"/>
              <a:pPr>
                <a:defRPr/>
              </a:pPr>
              <a:t>2/4/2014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095144F6-B3C0-4062-BA3A-24789C6D5C21}"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928670"/>
            <a:ext cx="7772400" cy="5000643"/>
          </a:xfrm>
        </p:spPr>
        <p:txBody>
          <a:bodyPr/>
          <a:lstStyle/>
          <a:p>
            <a:r>
              <a:rPr lang="en-ZA" sz="5400" b="1" u="sng" dirty="0" smtClean="0"/>
              <a:t>Discover</a:t>
            </a:r>
            <a:br>
              <a:rPr lang="en-ZA" sz="5400" b="1" u="sng" dirty="0" smtClean="0"/>
            </a:br>
            <a:r>
              <a:rPr lang="en-ZA" sz="5400" b="1" u="sng" dirty="0" smtClean="0"/>
              <a:t>Your Position in Christ </a:t>
            </a:r>
            <a:r>
              <a:rPr lang="en-US" sz="5400" dirty="0" smtClean="0"/>
              <a:t/>
            </a:r>
            <a:br>
              <a:rPr lang="en-US" sz="5400" dirty="0" smtClean="0"/>
            </a:br>
            <a:endParaRPr lang="en-US" sz="5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97612"/>
          </a:xfrm>
        </p:spPr>
        <p:txBody>
          <a:bodyPr rtlCol="0">
            <a:normAutofit/>
          </a:bodyPr>
          <a:lstStyle/>
          <a:p>
            <a:r>
              <a:rPr lang="en-ZA" sz="3200" u="sng" dirty="0" smtClean="0"/>
              <a:t>JESUS LEFT US HIS TESTAMENT AND IT CAME IN FORCE THE MOMENT HE DIED. (Heb.9:17)</a:t>
            </a:r>
            <a:r>
              <a:rPr lang="en-US" sz="3200" u="sng" dirty="0" smtClean="0"/>
              <a:t/>
            </a:r>
            <a:br>
              <a:rPr lang="en-US" sz="3200" u="sng" dirty="0" smtClean="0"/>
            </a:br>
            <a:r>
              <a:rPr lang="en-ZA" sz="3200" dirty="0" smtClean="0"/>
              <a:t> </a:t>
            </a:r>
            <a:r>
              <a:rPr lang="en-US" sz="3200" dirty="0" smtClean="0"/>
              <a:t/>
            </a:r>
            <a:br>
              <a:rPr lang="en-US" sz="3200" dirty="0" smtClean="0"/>
            </a:br>
            <a:r>
              <a:rPr lang="en-ZA" sz="3200" dirty="0" smtClean="0"/>
              <a:t>JESUS AROSE AND BECAME ALSO THE EXECUTOR OF HIS OWN</a:t>
            </a:r>
            <a:br>
              <a:rPr lang="en-ZA" sz="3200" dirty="0" smtClean="0"/>
            </a:br>
            <a:r>
              <a:rPr lang="en-ZA" sz="3200" dirty="0" smtClean="0"/>
              <a:t>TESTAMENT.</a:t>
            </a:r>
            <a:r>
              <a:rPr lang="en-US" sz="3200" dirty="0" smtClean="0"/>
              <a:t/>
            </a:r>
            <a:br>
              <a:rPr lang="en-US" sz="3200" dirty="0" smtClean="0"/>
            </a:br>
            <a:endParaRPr lang="en-US" sz="32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26175"/>
          </a:xfrm>
        </p:spPr>
        <p:txBody>
          <a:bodyPr rtlCol="0">
            <a:normAutofit/>
          </a:bodyPr>
          <a:lstStyle/>
          <a:p>
            <a:r>
              <a:rPr lang="en-ZA" sz="3200" b="1" u="sng" dirty="0" smtClean="0"/>
              <a:t>Eph. 1:13,14</a:t>
            </a:r>
            <a:r>
              <a:rPr lang="en-ZA" sz="3200" i="1" dirty="0" smtClean="0"/>
              <a:t>  “In Him you also trusted, after you heard the word of truth, the gospel of your salvation; in whom also, having believed, </a:t>
            </a:r>
            <a:r>
              <a:rPr lang="en-ZA" sz="3200" i="1" u="sng" dirty="0" smtClean="0"/>
              <a:t>you</a:t>
            </a:r>
            <a:r>
              <a:rPr lang="en-ZA" sz="3200" i="1" dirty="0" smtClean="0"/>
              <a:t> </a:t>
            </a:r>
            <a:r>
              <a:rPr lang="en-ZA" sz="3200" i="1" u="sng" dirty="0" smtClean="0"/>
              <a:t>were sealed with the Holy Spirit of promise</a:t>
            </a:r>
            <a:r>
              <a:rPr lang="en-ZA" sz="3200" i="1" dirty="0" smtClean="0"/>
              <a:t>, who is the guarantee of our inheritance until the redemption of the purchased possession, to the praise of His glory.”</a:t>
            </a:r>
            <a:r>
              <a:rPr lang="en-US" sz="3200" dirty="0" smtClean="0"/>
              <a:t/>
            </a:r>
            <a:br>
              <a:rPr lang="en-US" sz="3200" dirty="0" smtClean="0"/>
            </a:br>
            <a:r>
              <a:rPr lang="en-ZA" sz="3200" b="1" dirty="0" smtClean="0"/>
              <a:t> </a:t>
            </a:r>
            <a:r>
              <a:rPr lang="en-US" sz="3200" dirty="0" smtClean="0"/>
              <a:t/>
            </a:r>
            <a:br>
              <a:rPr lang="en-US" sz="3200" dirty="0" smtClean="0"/>
            </a:br>
            <a:r>
              <a:rPr lang="en-ZA" sz="3200" dirty="0" smtClean="0"/>
              <a:t>WE ARE SEALED WITH THE HOLY </a:t>
            </a:r>
            <a:r>
              <a:rPr lang="en-ZA" sz="3200" dirty="0" smtClean="0"/>
              <a:t>SPIRIT! </a:t>
            </a:r>
            <a:br>
              <a:rPr lang="en-ZA" sz="3200" dirty="0" smtClean="0"/>
            </a:br>
            <a:r>
              <a:rPr lang="en-ZA" sz="3200" dirty="0" smtClean="0"/>
              <a:t>THIS </a:t>
            </a:r>
            <a:r>
              <a:rPr lang="en-ZA" sz="3200" dirty="0" smtClean="0"/>
              <a:t>GIVES US PROTECTION AND AUTHORITY.</a:t>
            </a:r>
            <a:r>
              <a:rPr lang="en-US" sz="3200" dirty="0" smtClean="0"/>
              <a:t/>
            </a:r>
            <a:br>
              <a:rPr lang="en-US" sz="3200" dirty="0" smtClean="0"/>
            </a:br>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6369050"/>
          </a:xfrm>
        </p:spPr>
        <p:txBody>
          <a:bodyPr/>
          <a:lstStyle/>
          <a:p>
            <a:r>
              <a:rPr lang="en-ZA" sz="3200" b="1" u="sng" dirty="0" smtClean="0"/>
              <a:t>AMPLIFIED BIBLE (Eph. 1:14</a:t>
            </a:r>
            <a:r>
              <a:rPr lang="en-ZA" sz="3200" b="1" dirty="0" smtClean="0"/>
              <a:t>)   </a:t>
            </a:r>
            <a:r>
              <a:rPr lang="en-ZA" sz="3200" dirty="0" smtClean="0"/>
              <a:t>“The Spirit is the guarantee of our inheritance –</a:t>
            </a:r>
            <a:r>
              <a:rPr lang="en-US" sz="3200" dirty="0" smtClean="0"/>
              <a:t/>
            </a:r>
            <a:br>
              <a:rPr lang="en-US" sz="3200" dirty="0" smtClean="0"/>
            </a:br>
            <a:r>
              <a:rPr lang="en-ZA" sz="3200" dirty="0" smtClean="0"/>
              <a:t>The first fruit, the pledge and foretaste. </a:t>
            </a:r>
            <a:r>
              <a:rPr lang="en-ZA" sz="3200" dirty="0" smtClean="0"/>
              <a:t/>
            </a:r>
            <a:br>
              <a:rPr lang="en-ZA" sz="3200" dirty="0" smtClean="0"/>
            </a:br>
            <a:r>
              <a:rPr lang="en-ZA" sz="3200" u="sng" dirty="0" smtClean="0"/>
              <a:t>The </a:t>
            </a:r>
            <a:r>
              <a:rPr lang="en-ZA" sz="3200" u="sng" dirty="0" smtClean="0"/>
              <a:t>down payment</a:t>
            </a:r>
            <a:r>
              <a:rPr lang="en-ZA" sz="3200" dirty="0" smtClean="0"/>
              <a:t> on our heritage.”</a:t>
            </a:r>
            <a:r>
              <a:rPr lang="en-US" sz="3200" dirty="0" smtClean="0"/>
              <a:t/>
            </a:r>
            <a:br>
              <a:rPr lang="en-US" sz="3200" dirty="0" smtClean="0"/>
            </a:br>
            <a:r>
              <a:rPr lang="en-ZA" sz="3200" dirty="0" smtClean="0"/>
              <a:t> </a:t>
            </a:r>
            <a:r>
              <a:rPr lang="en-US" sz="3200" dirty="0" smtClean="0"/>
              <a:t/>
            </a:r>
            <a:br>
              <a:rPr lang="en-US" sz="3200" dirty="0" smtClean="0"/>
            </a:br>
            <a:r>
              <a:rPr lang="en-ZA" sz="3200" u="sng" dirty="0" smtClean="0"/>
              <a:t>STAND IN THE POSITION GOD HAS PUT YOU</a:t>
            </a:r>
            <a:r>
              <a:rPr lang="en-ZA" sz="3200" dirty="0" smtClean="0"/>
              <a:t>.</a:t>
            </a:r>
            <a:r>
              <a:rPr lang="en-US" sz="3200" dirty="0" smtClean="0"/>
              <a:t/>
            </a:r>
            <a:br>
              <a:rPr lang="en-US" sz="3200" dirty="0" smtClean="0"/>
            </a:br>
            <a:r>
              <a:rPr lang="en-ZA" sz="3200" i="1" dirty="0" smtClean="0"/>
              <a:t>“For greater is He that is in you than He that is in the world.” </a:t>
            </a:r>
            <a:r>
              <a:rPr lang="en-ZA" sz="3200" dirty="0" smtClean="0"/>
              <a:t> </a:t>
            </a:r>
            <a:r>
              <a:rPr lang="en-ZA" sz="3200" b="1" u="sng" dirty="0" smtClean="0"/>
              <a:t>1 John 4:4</a:t>
            </a:r>
            <a:r>
              <a:rPr lang="en-US" sz="3200" dirty="0" smtClean="0"/>
              <a:t/>
            </a:r>
            <a:br>
              <a:rPr lang="en-US" sz="3200" dirty="0" smtClean="0"/>
            </a:br>
            <a:endParaRPr lang="en-US" sz="32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274638"/>
            <a:ext cx="8229600" cy="6583362"/>
          </a:xfrm>
        </p:spPr>
        <p:txBody>
          <a:bodyPr/>
          <a:lstStyle/>
          <a:p>
            <a:r>
              <a:rPr lang="en-ZA" b="1" u="sng" dirty="0" smtClean="0"/>
              <a:t>STUDY EPHESIANS 1:20-23</a:t>
            </a:r>
            <a:r>
              <a:rPr lang="en-US" dirty="0" smtClean="0"/>
              <a:t/>
            </a:r>
            <a:br>
              <a:rPr lang="en-US" dirty="0" smtClean="0"/>
            </a:br>
            <a:r>
              <a:rPr lang="en-US" b="1" i="1" dirty="0" smtClean="0"/>
              <a:t>J</a:t>
            </a:r>
            <a:r>
              <a:rPr lang="en-ZA" b="1" i="1" dirty="0" smtClean="0"/>
              <a:t>esus</a:t>
            </a:r>
            <a:r>
              <a:rPr lang="en-US" b="1" i="1" dirty="0" smtClean="0"/>
              <a:t> is the Head of the Body (His Church)</a:t>
            </a:r>
            <a:r>
              <a:rPr lang="en-US" dirty="0" smtClean="0"/>
              <a:t/>
            </a:r>
            <a:br>
              <a:rPr lang="en-US" dirty="0" smtClean="0"/>
            </a:br>
            <a:r>
              <a:rPr lang="en-US" b="1" i="1" dirty="0" smtClean="0"/>
              <a:t>We are His body</a:t>
            </a:r>
            <a:r>
              <a:rPr lang="en-US" dirty="0" smtClean="0"/>
              <a:t/>
            </a:r>
            <a:br>
              <a:rPr lang="en-US" dirty="0" smtClean="0"/>
            </a:br>
            <a:r>
              <a:rPr lang="en-US" b="1" i="1" dirty="0" smtClean="0"/>
              <a:t>Everything that has “</a:t>
            </a:r>
            <a:r>
              <a:rPr lang="en-US" b="1" i="1" u="sng" dirty="0" smtClean="0"/>
              <a:t>a name</a:t>
            </a:r>
            <a:r>
              <a:rPr lang="en-US" b="1" i="1" dirty="0" smtClean="0"/>
              <a:t>” is under our feet!</a:t>
            </a:r>
            <a:r>
              <a:rPr lang="en-US" dirty="0" smtClean="0"/>
              <a:t/>
            </a:r>
            <a:br>
              <a:rPr lang="en-US" dirty="0" smtClean="0"/>
            </a:b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625" y="357188"/>
            <a:ext cx="8029575" cy="6500812"/>
          </a:xfrm>
        </p:spPr>
        <p:txBody>
          <a:bodyPr rtlCol="0">
            <a:normAutofit/>
          </a:bodyPr>
          <a:lstStyle/>
          <a:p>
            <a:r>
              <a:rPr lang="en-ZA" sz="3200" b="1" u="sng" dirty="0" smtClean="0"/>
              <a:t>2 Cor.5:17-21</a:t>
            </a:r>
            <a:r>
              <a:rPr lang="en-ZA" sz="3200" dirty="0" smtClean="0"/>
              <a:t> is one part in the Bible that tells us what our position is in Christ.</a:t>
            </a:r>
            <a:r>
              <a:rPr lang="en-US" sz="3200" dirty="0" smtClean="0"/>
              <a:t/>
            </a:r>
            <a:br>
              <a:rPr lang="en-US" sz="3200" dirty="0" smtClean="0"/>
            </a:br>
            <a:r>
              <a:rPr lang="en-ZA" sz="3200" dirty="0" smtClean="0"/>
              <a:t> </a:t>
            </a:r>
            <a:r>
              <a:rPr lang="en-US" sz="3200" dirty="0" smtClean="0"/>
              <a:t/>
            </a:r>
            <a:br>
              <a:rPr lang="en-US" sz="3200" dirty="0" smtClean="0"/>
            </a:br>
            <a:r>
              <a:rPr lang="en-ZA" sz="3200" b="1" u="sng" dirty="0" smtClean="0"/>
              <a:t>In verse 17 Paul writes these words: </a:t>
            </a:r>
            <a:r>
              <a:rPr lang="en-ZA" sz="3200" dirty="0" smtClean="0"/>
              <a:t>“Therefore, if anyone is in Christ, he is a new creation; old things have passed away; behold, all things have become new.”</a:t>
            </a:r>
            <a:r>
              <a:rPr lang="en-US" sz="3200" dirty="0" smtClean="0"/>
              <a:t/>
            </a:r>
            <a:br>
              <a:rPr lang="en-US" sz="3200" dirty="0" smtClean="0"/>
            </a:br>
            <a:endParaRPr lang="en-US"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429397"/>
          </a:xfrm>
        </p:spPr>
        <p:txBody>
          <a:bodyPr rtlCol="0">
            <a:normAutofit lnSpcReduction="10000"/>
          </a:bodyPr>
          <a:lstStyle/>
          <a:p>
            <a:r>
              <a:rPr lang="en-ZA" b="1" u="sng" dirty="0" smtClean="0"/>
              <a:t>In The Living Bible 2 Cor.5:17 reads</a:t>
            </a:r>
            <a:r>
              <a:rPr lang="en-ZA" b="1" dirty="0" smtClean="0"/>
              <a:t> </a:t>
            </a:r>
            <a:endParaRPr lang="en-ZA" b="1" dirty="0" smtClean="0"/>
          </a:p>
          <a:p>
            <a:pPr>
              <a:buNone/>
            </a:pPr>
            <a:r>
              <a:rPr lang="en-ZA" b="1" dirty="0" smtClean="0"/>
              <a:t>	</a:t>
            </a:r>
            <a:r>
              <a:rPr lang="en-ZA" dirty="0" smtClean="0"/>
              <a:t>“</a:t>
            </a:r>
            <a:r>
              <a:rPr lang="en-ZA" dirty="0" smtClean="0"/>
              <a:t>When someone becomes a Christian he becomes a brand new person inside. He is not the same anymore. A new life has begun.” In Greek “new creation” means “a new human race that did not exist before”</a:t>
            </a:r>
            <a:endParaRPr lang="en-US" dirty="0" smtClean="0"/>
          </a:p>
          <a:p>
            <a:endParaRPr lang="en-ZA" dirty="0" smtClean="0"/>
          </a:p>
          <a:p>
            <a:r>
              <a:rPr lang="en-ZA" b="1" u="sng" dirty="0" smtClean="0"/>
              <a:t>That </a:t>
            </a:r>
            <a:r>
              <a:rPr lang="en-ZA" b="1" u="sng" dirty="0" smtClean="0"/>
              <a:t>is why you are unique.</a:t>
            </a:r>
            <a:r>
              <a:rPr lang="en-ZA" dirty="0" smtClean="0"/>
              <a:t> There was no one like you before and there will never be one like you again</a:t>
            </a:r>
            <a:r>
              <a:rPr lang="en-ZA" dirty="0" smtClean="0"/>
              <a:t>.</a:t>
            </a:r>
            <a:endParaRPr lang="en-US" dirty="0" smtClean="0"/>
          </a:p>
          <a:p>
            <a:endParaRPr lang="en-US" dirty="0" smtClean="0"/>
          </a:p>
          <a:p>
            <a:r>
              <a:rPr lang="en-ZA" dirty="0" smtClean="0"/>
              <a:t>Did you know that the words “</a:t>
            </a:r>
            <a:r>
              <a:rPr lang="en-ZA" u="sng" dirty="0" smtClean="0"/>
              <a:t>IN CHRIST</a:t>
            </a:r>
            <a:r>
              <a:rPr lang="en-ZA" dirty="0" smtClean="0"/>
              <a:t>” and “</a:t>
            </a:r>
            <a:r>
              <a:rPr lang="en-ZA" u="sng" dirty="0" smtClean="0"/>
              <a:t>IN HIM</a:t>
            </a:r>
            <a:r>
              <a:rPr lang="en-ZA" dirty="0" smtClean="0"/>
              <a:t>” we find 134 times in the Bible?</a:t>
            </a:r>
            <a:endParaRPr lang="en-US" dirty="0" smtClean="0"/>
          </a:p>
          <a:p>
            <a:pPr fontAlgn="auto">
              <a:spcAft>
                <a:spcPts val="0"/>
              </a:spcAft>
              <a:buFont typeface="Arial" pitchFamily="34" charset="0"/>
              <a:buNone/>
              <a:defRPr/>
            </a:pPr>
            <a:endParaRPr lang="en-ZA"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274638"/>
            <a:ext cx="8229600" cy="6226175"/>
          </a:xfrm>
        </p:spPr>
        <p:txBody>
          <a:bodyPr/>
          <a:lstStyle/>
          <a:p>
            <a:r>
              <a:rPr lang="en-ZA" sz="3200" b="1" u="sng" dirty="0" smtClean="0"/>
              <a:t>ONE OF THE BEST STUDIES IN THE BIBLE TO DISCOVER YOUR POSITION IN CHRIST IS THE FIRST CHAPTER OF EPHESIANS.</a:t>
            </a:r>
            <a:r>
              <a:rPr lang="en-US" sz="3200" dirty="0" smtClean="0"/>
              <a:t/>
            </a:r>
            <a:br>
              <a:rPr lang="en-US" sz="3200" dirty="0" smtClean="0"/>
            </a:br>
            <a:endParaRPr lang="en-US" sz="32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69050"/>
          </a:xfrm>
        </p:spPr>
        <p:txBody>
          <a:bodyPr rtlCol="0">
            <a:normAutofit/>
          </a:bodyPr>
          <a:lstStyle/>
          <a:p>
            <a:r>
              <a:rPr lang="en-ZA" sz="3200" b="1" u="sng" dirty="0" smtClean="0"/>
              <a:t>Eph. 1:3</a:t>
            </a:r>
            <a:r>
              <a:rPr lang="en-ZA" sz="3200" b="1" i="1" dirty="0" smtClean="0"/>
              <a:t> </a:t>
            </a:r>
            <a:r>
              <a:rPr lang="en-ZA" sz="3200" b="1" i="1" dirty="0" smtClean="0"/>
              <a:t/>
            </a:r>
            <a:br>
              <a:rPr lang="en-ZA" sz="3200" b="1" i="1" dirty="0" smtClean="0"/>
            </a:br>
            <a:r>
              <a:rPr lang="en-ZA" sz="3200" b="1" i="1" dirty="0" smtClean="0"/>
              <a:t>“</a:t>
            </a:r>
            <a:r>
              <a:rPr lang="en-ZA" sz="3200" b="1" i="1" dirty="0" smtClean="0"/>
              <a:t>Blessed be the God and Father of our Lord Jesus Christ, </a:t>
            </a:r>
            <a:r>
              <a:rPr lang="en-ZA" sz="3200" b="1" i="1" u="sng" dirty="0" smtClean="0"/>
              <a:t>who </a:t>
            </a:r>
            <a:r>
              <a:rPr lang="en-ZA" sz="3200" b="1" i="1" u="sng" dirty="0" smtClean="0"/>
              <a:t>has blessed us</a:t>
            </a:r>
            <a:r>
              <a:rPr lang="en-ZA" sz="3200" b="1" i="1" dirty="0" smtClean="0"/>
              <a:t> with every spiritual blessing in heavenly places in Christ.”</a:t>
            </a:r>
            <a:r>
              <a:rPr lang="en-US" sz="3200" dirty="0" smtClean="0"/>
              <a:t/>
            </a:r>
            <a:br>
              <a:rPr lang="en-US" sz="3200" dirty="0" smtClean="0"/>
            </a:br>
            <a:r>
              <a:rPr lang="en-US" sz="3200" dirty="0" smtClean="0"/>
              <a:t/>
            </a:r>
            <a:br>
              <a:rPr lang="en-US" sz="3200" dirty="0" smtClean="0"/>
            </a:br>
            <a:r>
              <a:rPr lang="en-ZA" sz="3200" dirty="0" smtClean="0"/>
              <a:t>Salvation </a:t>
            </a:r>
            <a:r>
              <a:rPr lang="en-ZA" sz="3200" dirty="0" smtClean="0"/>
              <a:t>is a blessing</a:t>
            </a:r>
            <a:r>
              <a:rPr lang="en-US" sz="3200" dirty="0" smtClean="0"/>
              <a:t/>
            </a:r>
            <a:br>
              <a:rPr lang="en-US" sz="3200" dirty="0" smtClean="0"/>
            </a:br>
            <a:r>
              <a:rPr lang="en-ZA" sz="3200" dirty="0" smtClean="0"/>
              <a:t>Healing is a blessing</a:t>
            </a:r>
            <a:r>
              <a:rPr lang="en-US" sz="3200" dirty="0" smtClean="0"/>
              <a:t/>
            </a:r>
            <a:br>
              <a:rPr lang="en-US" sz="3200" dirty="0" smtClean="0"/>
            </a:br>
            <a:r>
              <a:rPr lang="en-ZA" sz="3200" dirty="0" smtClean="0"/>
              <a:t>The Holy Spirit is a blessing</a:t>
            </a:r>
            <a:r>
              <a:rPr lang="en-US" sz="3200" dirty="0" smtClean="0"/>
              <a:t/>
            </a:r>
            <a:br>
              <a:rPr lang="en-US" sz="3200" dirty="0" smtClean="0"/>
            </a:br>
            <a:r>
              <a:rPr lang="en-ZA" sz="3200" dirty="0" smtClean="0"/>
              <a:t>Financial prosperity is a blessing</a:t>
            </a:r>
            <a:r>
              <a:rPr lang="en-US" sz="3200" dirty="0" smtClean="0"/>
              <a:t/>
            </a:r>
            <a:br>
              <a:rPr lang="en-US" sz="3200" dirty="0" smtClean="0"/>
            </a:br>
            <a:endParaRPr lang="en-US" sz="3200" b="1" u="sng"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74638"/>
            <a:ext cx="8229600" cy="6440487"/>
          </a:xfrm>
        </p:spPr>
        <p:txBody>
          <a:bodyPr/>
          <a:lstStyle/>
          <a:p>
            <a:r>
              <a:rPr lang="en-ZA" sz="3600" b="1" u="sng" dirty="0" smtClean="0"/>
              <a:t>THANK GOD FOR THE BLESSING OF ABRAHAM IN DEUT. 28:1-14</a:t>
            </a:r>
            <a:r>
              <a:rPr lang="en-US" sz="3600" u="sng" dirty="0" smtClean="0"/>
              <a:t/>
            </a:r>
            <a:br>
              <a:rPr lang="en-US" sz="3600" u="sng" dirty="0" smtClean="0"/>
            </a:br>
            <a:r>
              <a:rPr lang="en-ZA" sz="3600" dirty="0" smtClean="0"/>
              <a:t> </a:t>
            </a:r>
            <a:r>
              <a:rPr lang="en-US" sz="3600" dirty="0" smtClean="0"/>
              <a:t/>
            </a:r>
            <a:br>
              <a:rPr lang="en-US" sz="3600" dirty="0" smtClean="0"/>
            </a:br>
            <a:r>
              <a:rPr lang="en-ZA" sz="3600" dirty="0" smtClean="0"/>
              <a:t>Through </a:t>
            </a:r>
            <a:r>
              <a:rPr lang="en-ZA" sz="3600" dirty="0" smtClean="0"/>
              <a:t>Christ the blessing of Abraham became mine !  </a:t>
            </a:r>
            <a:r>
              <a:rPr lang="en-ZA" sz="3600" b="1" u="sng" dirty="0" smtClean="0"/>
              <a:t>Gal.3:13,14</a:t>
            </a:r>
            <a:r>
              <a:rPr lang="en-US" sz="3600" dirty="0" smtClean="0"/>
              <a:t/>
            </a:r>
            <a:br>
              <a:rPr lang="en-US" sz="3600" dirty="0" smtClean="0"/>
            </a:br>
            <a:r>
              <a:rPr lang="en-ZA" sz="3600" dirty="0" smtClean="0"/>
              <a:t> </a:t>
            </a:r>
            <a:r>
              <a:rPr lang="en-US" sz="3600" dirty="0" smtClean="0"/>
              <a:t/>
            </a:r>
            <a:br>
              <a:rPr lang="en-US" sz="3600" dirty="0" smtClean="0"/>
            </a:br>
            <a:r>
              <a:rPr lang="en-ZA" sz="3600" b="1" u="sng" dirty="0" smtClean="0"/>
              <a:t>Jesus said in Matt.6:33</a:t>
            </a:r>
            <a:r>
              <a:rPr lang="en-ZA" sz="3600" dirty="0" smtClean="0"/>
              <a:t> “But seek first the Kingdom of God and His righteousness,</a:t>
            </a:r>
            <a:r>
              <a:rPr lang="en-US" sz="3600" dirty="0" smtClean="0"/>
              <a:t/>
            </a:r>
            <a:br>
              <a:rPr lang="en-US" sz="3600" dirty="0" smtClean="0"/>
            </a:br>
            <a:r>
              <a:rPr lang="en-ZA" sz="3600" dirty="0" smtClean="0"/>
              <a:t>and all </a:t>
            </a:r>
            <a:r>
              <a:rPr lang="en-ZA" sz="3600" b="1" dirty="0" smtClean="0"/>
              <a:t>these things</a:t>
            </a:r>
            <a:r>
              <a:rPr lang="en-ZA" sz="3600" dirty="0" smtClean="0"/>
              <a:t> shall be added to you.”</a:t>
            </a:r>
            <a:r>
              <a:rPr lang="en-US" sz="3600" dirty="0" smtClean="0"/>
              <a:t/>
            </a:r>
            <a:br>
              <a:rPr lang="en-US" sz="3600" dirty="0" smtClean="0"/>
            </a:br>
            <a:r>
              <a:rPr lang="en-US" sz="3600" dirty="0" smtClean="0"/>
              <a:t/>
            </a:r>
            <a:br>
              <a:rPr lang="en-US" sz="3600" dirty="0" smtClean="0"/>
            </a:br>
            <a:r>
              <a:rPr lang="en-ZA" sz="3600" b="1" u="sng" dirty="0" smtClean="0"/>
              <a:t>WHAT </a:t>
            </a:r>
            <a:r>
              <a:rPr lang="en-ZA" sz="3600" b="1" u="sng" dirty="0" smtClean="0"/>
              <a:t>THINGS?</a:t>
            </a:r>
            <a:r>
              <a:rPr lang="en-ZA" sz="3600" dirty="0" smtClean="0"/>
              <a:t> Matt.6:31,32 talks about what we </a:t>
            </a:r>
            <a:r>
              <a:rPr lang="en-ZA" sz="3600" b="1" dirty="0" smtClean="0"/>
              <a:t>eat, drink, and wear.</a:t>
            </a:r>
            <a:r>
              <a:rPr lang="en-US" sz="3600" dirty="0" smtClean="0"/>
              <a:t/>
            </a:r>
            <a:br>
              <a:rPr lang="en-US" sz="3600" dirty="0" smtClean="0"/>
            </a:br>
            <a:endParaRPr lang="en-US" sz="36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8229600" cy="6583362"/>
          </a:xfrm>
        </p:spPr>
        <p:txBody>
          <a:bodyPr/>
          <a:lstStyle/>
          <a:p>
            <a:r>
              <a:rPr lang="en-ZA" sz="3200" b="1" u="sng" dirty="0" smtClean="0"/>
              <a:t>Eph. 1:4</a:t>
            </a:r>
            <a:r>
              <a:rPr lang="en-ZA" sz="3200" b="1" i="1" dirty="0" smtClean="0"/>
              <a:t>”He </a:t>
            </a:r>
            <a:r>
              <a:rPr lang="en-ZA" sz="3200" b="1" i="1" u="sng" dirty="0" smtClean="0"/>
              <a:t>chose us</a:t>
            </a:r>
            <a:r>
              <a:rPr lang="en-ZA" sz="3200" b="1" i="1" dirty="0" smtClean="0"/>
              <a:t> in Him before the foundation of the world.”</a:t>
            </a:r>
            <a:r>
              <a:rPr lang="en-US" sz="3200" dirty="0" smtClean="0"/>
              <a:t/>
            </a:r>
            <a:br>
              <a:rPr lang="en-US" sz="3200" dirty="0" smtClean="0"/>
            </a:br>
            <a:r>
              <a:rPr lang="en-ZA" b="1" i="1" dirty="0" smtClean="0"/>
              <a:t> </a:t>
            </a:r>
            <a:r>
              <a:rPr lang="en-US" dirty="0" smtClean="0"/>
              <a:t/>
            </a:r>
            <a:br>
              <a:rPr lang="en-US" dirty="0" smtClean="0"/>
            </a:br>
            <a:r>
              <a:rPr lang="en-ZA" sz="3200" b="1" i="1" u="sng" dirty="0" smtClean="0"/>
              <a:t>In 1 Pet.2:9 Peter wrote:</a:t>
            </a:r>
            <a:r>
              <a:rPr lang="en-ZA" sz="3200" b="1" i="1" dirty="0" smtClean="0"/>
              <a:t> </a:t>
            </a:r>
            <a:r>
              <a:rPr lang="en-ZA" sz="3200" i="1" dirty="0" smtClean="0"/>
              <a:t>“But you are a chosen generation, a royal priesthood</a:t>
            </a:r>
            <a:r>
              <a:rPr lang="en-ZA" sz="3200" i="1" dirty="0" smtClean="0"/>
              <a:t>, a </a:t>
            </a:r>
            <a:r>
              <a:rPr lang="en-ZA" sz="3200" i="1" dirty="0" smtClean="0"/>
              <a:t>holy nation, His own special people, that you may proclaim the praises of Him who called you out of darkness into His marvellous light.”</a:t>
            </a:r>
            <a:r>
              <a:rPr lang="en-US" sz="3200" dirty="0" smtClean="0"/>
              <a:t/>
            </a:r>
            <a:br>
              <a:rPr lang="en-US" sz="3200" dirty="0" smtClean="0"/>
            </a:br>
            <a:r>
              <a:rPr lang="en-ZA" dirty="0" smtClean="0"/>
              <a:t> </a:t>
            </a:r>
            <a:r>
              <a:rPr lang="en-US" dirty="0" smtClean="0"/>
              <a:t/>
            </a:r>
            <a:br>
              <a:rPr lang="en-US" dirty="0" smtClean="0"/>
            </a:br>
            <a:r>
              <a:rPr lang="en-US" sz="3200" b="1" i="1" u="sng" dirty="0" smtClean="0"/>
              <a:t>The Amplified Bible says:</a:t>
            </a:r>
            <a:br>
              <a:rPr lang="en-US" sz="3200" b="1" i="1" u="sng" dirty="0" smtClean="0"/>
            </a:br>
            <a:r>
              <a:rPr lang="en-ZA" sz="3200" i="1" dirty="0" smtClean="0"/>
              <a:t>“ </a:t>
            </a:r>
            <a:r>
              <a:rPr lang="en-ZA" sz="3200" i="1" dirty="0" smtClean="0"/>
              <a:t>He actually picked us out for Himself as His own.”</a:t>
            </a:r>
            <a:r>
              <a:rPr lang="en-US" sz="3200" dirty="0" smtClean="0"/>
              <a:t/>
            </a:r>
            <a:br>
              <a:rPr lang="en-US" sz="3200" dirty="0" smtClean="0"/>
            </a:br>
            <a:endParaRPr lang="en-US" sz="3200" u="sng"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74638"/>
            <a:ext cx="8229600" cy="6297612"/>
          </a:xfrm>
        </p:spPr>
        <p:txBody>
          <a:bodyPr/>
          <a:lstStyle/>
          <a:p>
            <a:r>
              <a:rPr lang="en-ZA" sz="3200" b="1" u="sng" dirty="0" smtClean="0"/>
              <a:t>Eph. 1:7</a:t>
            </a:r>
            <a:r>
              <a:rPr lang="en-ZA" sz="3200" b="1" i="1" dirty="0" smtClean="0"/>
              <a:t> “In Him we have redemption through His blood, </a:t>
            </a:r>
            <a:r>
              <a:rPr lang="en-ZA" sz="3200" b="1" i="1" u="sng" dirty="0" smtClean="0"/>
              <a:t>the forgiveness of sins</a:t>
            </a:r>
            <a:r>
              <a:rPr lang="en-ZA" sz="3200" b="1" i="1" dirty="0" smtClean="0"/>
              <a:t>, according to the riches of His grace.”</a:t>
            </a:r>
            <a:r>
              <a:rPr lang="en-US" sz="3200" dirty="0" smtClean="0"/>
              <a:t/>
            </a:r>
            <a:br>
              <a:rPr lang="en-US" sz="3200" dirty="0" smtClean="0"/>
            </a:br>
            <a:r>
              <a:rPr lang="en-ZA" sz="3600" dirty="0" smtClean="0"/>
              <a:t> </a:t>
            </a:r>
            <a:r>
              <a:rPr lang="en-US" sz="3600" dirty="0" smtClean="0"/>
              <a:t/>
            </a:r>
            <a:br>
              <a:rPr lang="en-US" sz="3600" dirty="0" smtClean="0"/>
            </a:br>
            <a:r>
              <a:rPr lang="en-ZA" sz="3600" b="1" i="1" u="sng" dirty="0" smtClean="0"/>
              <a:t>1 John. 1:7,9</a:t>
            </a:r>
            <a:r>
              <a:rPr lang="en-ZA" sz="3600" b="1" i="1" dirty="0" smtClean="0"/>
              <a:t>  </a:t>
            </a:r>
            <a:r>
              <a:rPr lang="en-ZA" sz="3600" i="1" dirty="0" smtClean="0"/>
              <a:t>“But if we </a:t>
            </a:r>
            <a:r>
              <a:rPr lang="en-ZA" sz="3600" i="1" u="sng" dirty="0" smtClean="0"/>
              <a:t>walk in the light</a:t>
            </a:r>
            <a:r>
              <a:rPr lang="en-ZA" sz="3600" i="1" dirty="0" smtClean="0"/>
              <a:t> as He is in the light, </a:t>
            </a:r>
            <a:r>
              <a:rPr lang="en-ZA" sz="3600" i="1" u="sng" dirty="0" smtClean="0"/>
              <a:t>we have fellowship with another</a:t>
            </a:r>
            <a:r>
              <a:rPr lang="en-ZA" sz="3600" i="1" dirty="0" smtClean="0"/>
              <a:t>, and the blood of Jesus Christ His Son cleanses us from all sin</a:t>
            </a:r>
            <a:r>
              <a:rPr lang="en-ZA" sz="3600" i="1" dirty="0" smtClean="0"/>
              <a:t>.” </a:t>
            </a:r>
            <a:br>
              <a:rPr lang="en-ZA" sz="3600" i="1" dirty="0" smtClean="0"/>
            </a:br>
            <a:r>
              <a:rPr lang="en-ZA" sz="3600" i="1" dirty="0" smtClean="0"/>
              <a:t>“</a:t>
            </a:r>
            <a:r>
              <a:rPr lang="en-ZA" sz="3600" i="1" dirty="0" smtClean="0"/>
              <a:t>If </a:t>
            </a:r>
            <a:r>
              <a:rPr lang="en-ZA" sz="3600" i="1" dirty="0" smtClean="0"/>
              <a:t>we confess our sins, He is faithful and just to forgive us our sins and to cleanse us from all unrighteousness.”</a:t>
            </a:r>
            <a:r>
              <a:rPr lang="en-US" sz="3600" dirty="0" smtClean="0"/>
              <a:t/>
            </a:r>
            <a:br>
              <a:rPr lang="en-US" sz="3600" dirty="0" smtClean="0"/>
            </a:br>
            <a:endParaRPr lang="en-US" sz="36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6154737"/>
          </a:xfrm>
        </p:spPr>
        <p:txBody>
          <a:bodyPr/>
          <a:lstStyle/>
          <a:p>
            <a:r>
              <a:rPr lang="en-ZA" sz="3200" b="1" u="sng" dirty="0" smtClean="0"/>
              <a:t>Eph. 1:11</a:t>
            </a:r>
            <a:r>
              <a:rPr lang="en-ZA" sz="3200" b="1" i="1" dirty="0" smtClean="0"/>
              <a:t> “In Him also we have obtained an </a:t>
            </a:r>
            <a:r>
              <a:rPr lang="en-ZA" sz="3200" b="1" i="1" u="sng" dirty="0" smtClean="0"/>
              <a:t>inheritance</a:t>
            </a:r>
            <a:r>
              <a:rPr lang="en-ZA" sz="3200" b="1" i="1" dirty="0" smtClean="0"/>
              <a:t>”</a:t>
            </a:r>
            <a:r>
              <a:rPr lang="en-US" sz="3200" dirty="0" smtClean="0"/>
              <a:t/>
            </a:r>
            <a:br>
              <a:rPr lang="en-US" sz="3200" dirty="0" smtClean="0"/>
            </a:br>
            <a:r>
              <a:rPr lang="en-ZA" sz="3200" dirty="0" smtClean="0"/>
              <a:t> </a:t>
            </a:r>
            <a:r>
              <a:rPr lang="en-US" sz="3200" dirty="0" smtClean="0"/>
              <a:t/>
            </a:r>
            <a:br>
              <a:rPr lang="en-US" sz="3200" dirty="0" smtClean="0"/>
            </a:br>
            <a:r>
              <a:rPr lang="en-ZA" sz="3200" b="1" u="sng" dirty="0" smtClean="0"/>
              <a:t>THANK GOD WE ARE HEIRS IN CHRIST.</a:t>
            </a:r>
            <a:r>
              <a:rPr lang="en-US" sz="3200" dirty="0" smtClean="0"/>
              <a:t/>
            </a:r>
            <a:br>
              <a:rPr lang="en-US" sz="3200" dirty="0" smtClean="0"/>
            </a:br>
            <a:r>
              <a:rPr lang="en-ZA" sz="3200" u="sng" dirty="0" smtClean="0"/>
              <a:t>What does it mean to inherit?</a:t>
            </a:r>
            <a:r>
              <a:rPr lang="en-ZA" sz="3200" dirty="0" smtClean="0"/>
              <a:t>  </a:t>
            </a:r>
            <a:r>
              <a:rPr lang="en-ZA" sz="3200" dirty="0" smtClean="0"/>
              <a:t/>
            </a:r>
            <a:br>
              <a:rPr lang="en-ZA" sz="3200" dirty="0" smtClean="0"/>
            </a:br>
            <a:r>
              <a:rPr lang="en-ZA" sz="3200" dirty="0" smtClean="0"/>
              <a:t>It </a:t>
            </a:r>
            <a:r>
              <a:rPr lang="en-ZA" sz="3200" dirty="0" smtClean="0"/>
              <a:t>is when we receive from a will things we never worked for. We become an heir when </a:t>
            </a:r>
            <a:r>
              <a:rPr lang="en-ZA" sz="3200" dirty="0" smtClean="0"/>
              <a:t>someone that </a:t>
            </a:r>
            <a:r>
              <a:rPr lang="en-ZA" sz="3200" dirty="0" smtClean="0"/>
              <a:t>made a will dies and our name </a:t>
            </a:r>
            <a:r>
              <a:rPr lang="en-ZA" sz="3200" dirty="0" smtClean="0"/>
              <a:t>is in it.</a:t>
            </a:r>
            <a:br>
              <a:rPr lang="en-ZA" sz="3200" dirty="0" smtClean="0"/>
            </a:br>
            <a:endParaRPr lang="en-US" sz="3200" b="1"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215</Words>
  <Application>Microsoft Office PowerPoint</Application>
  <PresentationFormat>On-screen Show (4:3)</PresentationFormat>
  <Paragraphs>18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Discover Your Position in Christ  </vt:lpstr>
      <vt:lpstr>2 Cor.5:17-21 is one part in the Bible that tells us what our position is in Christ.   In verse 17 Paul writes these words: “Therefore, if anyone is in Christ, he is a new creation; old things have passed away; behold, all things have become new.” </vt:lpstr>
      <vt:lpstr>Slide 3</vt:lpstr>
      <vt:lpstr>ONE OF THE BEST STUDIES IN THE BIBLE TO DISCOVER YOUR POSITION IN CHRIST IS THE FIRST CHAPTER OF EPHESIANS. </vt:lpstr>
      <vt:lpstr>Eph. 1:3  “Blessed be the God and Father of our Lord Jesus Christ, who has blessed us with every spiritual blessing in heavenly places in Christ.”  Salvation is a blessing Healing is a blessing The Holy Spirit is a blessing Financial prosperity is a blessing </vt:lpstr>
      <vt:lpstr>THANK GOD FOR THE BLESSING OF ABRAHAM IN DEUT. 28:1-14   Through Christ the blessing of Abraham became mine !  Gal.3:13,14   Jesus said in Matt.6:33 “But seek first the Kingdom of God and His righteousness, and all these things shall be added to you.”  WHAT THINGS? Matt.6:31,32 talks about what we eat, drink, and wear. </vt:lpstr>
      <vt:lpstr>Eph. 1:4”He chose us in Him before the foundation of the world.”   In 1 Pet.2:9 Peter wrote: “But you are a chosen generation, a royal priesthood, a holy nation, His own special people, that you may proclaim the praises of Him who called you out of darkness into His marvellous light.”   The Amplified Bible says: “ He actually picked us out for Himself as His own.” </vt:lpstr>
      <vt:lpstr>Eph. 1:7 “In Him we have redemption through His blood, the forgiveness of sins, according to the riches of His grace.”   1 John. 1:7,9  “But if we walk in the light as He is in the light, we have fellowship with another, and the blood of Jesus Christ His Son cleanses us from all sin.”  “If we confess our sins, He is faithful and just to forgive us our sins and to cleanse us from all unrighteousness.” </vt:lpstr>
      <vt:lpstr>Eph. 1:11 “In Him also we have obtained an inheritance”   THANK GOD WE ARE HEIRS IN CHRIST. What does it mean to inherit?   It is when we receive from a will things we never worked for. We become an heir when someone that made a will dies and our name is in it. </vt:lpstr>
      <vt:lpstr>JESUS LEFT US HIS TESTAMENT AND IT CAME IN FORCE THE MOMENT HE DIED. (Heb.9:17)   JESUS AROSE AND BECAME ALSO THE EXECUTOR OF HIS OWN TESTAMENT. </vt:lpstr>
      <vt:lpstr>Eph. 1:13,14  “In Him you also trusted, after you heard the word of truth, the gospel of your salvation; in whom also, having believed, you were sealed with the Holy Spirit of promise, who is the guarantee of our inheritance until the redemption of the purchased possession, to the praise of His glory.”   WE ARE SEALED WITH THE HOLY SPIRIT!  THIS GIVES US PROTECTION AND AUTHORITY. </vt:lpstr>
      <vt:lpstr>AMPLIFIED BIBLE (Eph. 1:14)   “The Spirit is the guarantee of our inheritance – The first fruit, the pledge and foretaste.  The down payment on our heritage.”   STAND IN THE POSITION GOD HAS PUT YOU. “For greater is He that is in you than He that is in the world.”  1 John 4:4 </vt:lpstr>
      <vt:lpstr>STUDY EPHESIANS 1:20-23 Jesus is the Head of the Body (His Church) We are His body Everything that has “a name” is under our feet!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 made us to enjoy life. King David once wrote these words in Ps 139 verses 1 to 14 “O, Lord, You have searched me and known me. You know my sitting down and my rising up. (Verses 1,2) You have hedged me behind and before, And laid Your hand upon me. (Verse 5) For You formed my inward parts; You covered me in my mother’s womb. (Verse 13) I will praise You, for I am fearfully and wonderfully made...”(Verse 14)</dc:title>
  <dc:creator>Dan</dc:creator>
  <cp:lastModifiedBy>Dan</cp:lastModifiedBy>
  <cp:revision>49</cp:revision>
  <dcterms:created xsi:type="dcterms:W3CDTF">2014-01-26T18:37:44Z</dcterms:created>
  <dcterms:modified xsi:type="dcterms:W3CDTF">2014-02-04T09:26:00Z</dcterms:modified>
</cp:coreProperties>
</file>